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2"/>
  </p:notesMasterIdLst>
  <p:sldIdLst>
    <p:sldId id="256" r:id="rId2"/>
    <p:sldId id="316" r:id="rId3"/>
    <p:sldId id="257" r:id="rId4"/>
    <p:sldId id="258" r:id="rId5"/>
    <p:sldId id="259" r:id="rId6"/>
    <p:sldId id="260" r:id="rId7"/>
    <p:sldId id="261" r:id="rId8"/>
    <p:sldId id="262" r:id="rId9"/>
    <p:sldId id="317" r:id="rId10"/>
    <p:sldId id="320" r:id="rId11"/>
    <p:sldId id="267" r:id="rId12"/>
    <p:sldId id="321" r:id="rId13"/>
    <p:sldId id="322" r:id="rId14"/>
    <p:sldId id="318" r:id="rId15"/>
    <p:sldId id="319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275" r:id="rId24"/>
    <p:sldId id="307" r:id="rId25"/>
    <p:sldId id="304" r:id="rId26"/>
    <p:sldId id="278" r:id="rId27"/>
    <p:sldId id="282" r:id="rId28"/>
    <p:sldId id="291" r:id="rId29"/>
    <p:sldId id="323" r:id="rId30"/>
    <p:sldId id="277" r:id="rId31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6179604-98C9-4067-A06A-C061F7792BB3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8E4797-3D5F-42EA-B0ED-31B4088C1B6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E318C9-D8E8-458E-83E4-C931416C338E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s-E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ES" smtClean="0"/>
              <a:t>La HTA, mata, por las lesiones a nivel de los órganos diana y no por las cifras tensionales. En los ótganos diana se producen cambios en el parénquima pero sobre todo se inician y se acompañan de cambios en la microcirculación.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Elipse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5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975D1-6181-476A-8A74-6EA755E7DC40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16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9416F9C-60D3-40BB-B943-47B29BC8E0E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74799-C7D9-4073-B38E-959E3B0ECD14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5A02F-460E-4E6B-AA4F-AEFD38D624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11 Elipse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3" name="5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EC47F-D7AC-42D8-8D19-C4FF1DAEA00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3976E-322E-4294-8A2E-6D0988EFBEA4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15" name="4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BD2E7-5A0F-4BC2-904B-453F9C43F8F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8D63B-3C18-40BF-9904-F9EF4096049F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57C0A-8DBA-4DDC-8735-70D84D52C5F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Elipse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" name="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A4DD8-ED3E-417D-806A-A1005CF9F877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17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10F2EF7-752C-4DD7-913C-B89D066CF5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onector recto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" name="9 Marcador de contenido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3D38C-9EB3-4092-92EC-B146D1AAF122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EE1AC-9D62-42FA-845F-0F62B65F81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15 Elipse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16 Elipse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4" name="23 Marcador de contenido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26" name="25 Marcador de contenido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23" name="22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8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D3DC5-6E5D-4F4A-A66E-78AD2ECB9A02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19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0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77869F3-F187-403D-AFAE-1C2E3D72DBE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92A9A-4BEF-4B56-B069-2A10D244CCEE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287D7-4DA2-448A-A5D7-99E37951EBD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" name="2 Rectángulo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" name="3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6 Rectángulo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D385B-BF1A-4A24-B508-719DD1392D70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9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D0CA429-D159-4DAC-842D-33EC13710D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Elipse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19 Marcador de contenido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6" name="6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46EB1DA-7F36-4A95-A841-0458E697A9E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7" name="4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ECD22-AB8F-46EF-9662-5B73CA89EB44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18" name="5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onector recto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Elipse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6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85FD7-B712-4C6B-B9AA-F007501CAA8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7" name="4 Marcador de fecha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DEDCD-2962-4DC6-9F0A-74FFE9A03CA9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18" name="5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E864CF-3C35-45C6-90BF-139E3C9798B6}" type="datetimeFigureOut">
              <a:rPr lang="es-ES"/>
              <a:pPr>
                <a:defRPr/>
              </a:pPr>
              <a:t>15/07/2010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14 Elipse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9D56AD-A255-41EE-969E-2570237BEFA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2062" name="21 Marcador de título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2063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://www.iwgdf.org/Images/fig2f2.j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slide" Target="slide26.xml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55650" y="3886200"/>
            <a:ext cx="7848600" cy="12573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MX" sz="3600" dirty="0" smtClean="0">
                <a:solidFill>
                  <a:schemeClr val="tx2">
                    <a:lumMod val="75000"/>
                  </a:schemeClr>
                </a:solidFill>
              </a:rPr>
              <a:t>DR. FRANCISCO A. VAZQUEZ PEÑA</a:t>
            </a:r>
          </a:p>
        </p:txBody>
      </p:sp>
      <p:sp>
        <p:nvSpPr>
          <p:cNvPr id="15363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MX" sz="3200" b="1" i="1" smtClean="0">
                <a:solidFill>
                  <a:srgbClr val="C00000"/>
                </a:solidFill>
              </a:rPr>
              <a:t>COMPLICACIONES OFTALMICAS EN ENFERMEDADES CRONICO-DEGENERATIVAS</a:t>
            </a:r>
            <a:endParaRPr lang="es-ES" sz="3200" b="1" i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184275"/>
          </a:xfrm>
        </p:spPr>
        <p:txBody>
          <a:bodyPr/>
          <a:lstStyle/>
          <a:p>
            <a:pPr eaLnBrk="1" hangingPunct="1">
              <a:defRPr/>
            </a:pPr>
            <a:r>
              <a:rPr lang="es-VE" b="1" dirty="0" smtClean="0"/>
              <a:t>Las principales complicaciones son</a:t>
            </a:r>
            <a:r>
              <a:rPr lang="es-VE" sz="3600" dirty="0" smtClean="0"/>
              <a:t>:</a:t>
            </a:r>
            <a:r>
              <a:rPr lang="es-ES" sz="3600" dirty="0" smtClean="0"/>
              <a:t/>
            </a:r>
            <a:br>
              <a:rPr lang="es-ES" sz="3600" dirty="0" smtClean="0"/>
            </a:br>
            <a:endParaRPr lang="es-ES" dirty="0"/>
          </a:p>
        </p:txBody>
      </p:sp>
      <p:grpSp>
        <p:nvGrpSpPr>
          <p:cNvPr id="3" name="Group 10"/>
          <p:cNvGrpSpPr>
            <a:grpSpLocks noGrp="1"/>
          </p:cNvGrpSpPr>
          <p:nvPr>
            <p:ph sz="quarter" idx="1"/>
          </p:nvPr>
        </p:nvGrpSpPr>
        <p:grpSpPr bwMode="auto">
          <a:xfrm>
            <a:off x="301625" y="1527175"/>
            <a:ext cx="8504238" cy="4565650"/>
            <a:chOff x="2154" y="1253"/>
            <a:chExt cx="2812" cy="1678"/>
          </a:xfrm>
        </p:grpSpPr>
        <p:pic>
          <p:nvPicPr>
            <p:cNvPr id="24580" name="Picture 11" descr="ciego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54" y="1253"/>
              <a:ext cx="959" cy="1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Picture 12" descr="riñon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80" y="1525"/>
              <a:ext cx="900" cy="1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2" name="Picture 13" descr="fig2f2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42" y="1661"/>
              <a:ext cx="1224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MX" smtClean="0">
              <a:solidFill>
                <a:srgbClr val="7B9899"/>
              </a:solidFill>
            </a:endParaRPr>
          </a:p>
        </p:txBody>
      </p:sp>
      <p:sp>
        <p:nvSpPr>
          <p:cNvPr id="25603" name="2 Marcador de contenido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endParaRPr lang="es-MX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214313"/>
            <a:ext cx="870585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112838"/>
          </a:xfrm>
        </p:spPr>
        <p:txBody>
          <a:bodyPr/>
          <a:lstStyle/>
          <a:p>
            <a:pPr eaLnBrk="1" hangingPunct="1">
              <a:defRPr/>
            </a:pPr>
            <a:r>
              <a:rPr lang="es-VE" sz="3600" dirty="0" smtClean="0"/>
              <a:t>Qué es la retinopatía diabética?</a:t>
            </a:r>
            <a:r>
              <a:rPr lang="es-ES" dirty="0" smtClean="0">
                <a:solidFill>
                  <a:schemeClr val="tx2"/>
                </a:solidFill>
              </a:rPr>
              <a:t/>
            </a:r>
            <a:br>
              <a:rPr lang="es-ES" dirty="0" smtClean="0">
                <a:solidFill>
                  <a:schemeClr val="tx2"/>
                </a:solidFill>
              </a:rPr>
            </a:br>
            <a:endParaRPr lang="es-ES" dirty="0"/>
          </a:p>
        </p:txBody>
      </p:sp>
      <p:sp>
        <p:nvSpPr>
          <p:cNvPr id="26627" name="2 Marcador de contenido"/>
          <p:cNvSpPr>
            <a:spLocks noGrp="1"/>
          </p:cNvSpPr>
          <p:nvPr>
            <p:ph sz="quarter" idx="1"/>
          </p:nvPr>
        </p:nvSpPr>
        <p:spPr>
          <a:xfrm>
            <a:off x="0" y="1557338"/>
            <a:ext cx="5565775" cy="4572000"/>
          </a:xfrm>
        </p:spPr>
        <p:txBody>
          <a:bodyPr/>
          <a:lstStyle/>
          <a:p>
            <a:pPr eaLnBrk="1" hangingPunct="1"/>
            <a:r>
              <a:rPr lang="es-VE" sz="2800" smtClean="0"/>
              <a:t>Consiste en el daño de la retina causado por el mal control de la diabetes.</a:t>
            </a:r>
          </a:p>
          <a:p>
            <a:pPr eaLnBrk="1" hangingPunct="1"/>
            <a:endParaRPr lang="es-VE" sz="2800" smtClean="0"/>
          </a:p>
          <a:p>
            <a:pPr eaLnBrk="1" hangingPunct="1"/>
            <a:endParaRPr lang="es-ES" sz="2800" smtClean="0"/>
          </a:p>
          <a:p>
            <a:pPr eaLnBrk="1" hangingPunct="1"/>
            <a:r>
              <a:rPr lang="es-VE" sz="2800" smtClean="0"/>
              <a:t>Consiste en el daño de la retina causado por el mal control de la diabetes.</a:t>
            </a:r>
            <a:endParaRPr lang="es-ES" sz="2800" smtClean="0"/>
          </a:p>
          <a:p>
            <a:pPr eaLnBrk="1" hangingPunct="1"/>
            <a:endParaRPr lang="es-ES" smtClean="0"/>
          </a:p>
        </p:txBody>
      </p:sp>
      <p:pic>
        <p:nvPicPr>
          <p:cNvPr id="4" name="Picture 7" descr="ESTRUCTURA-OJ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1628775"/>
            <a:ext cx="3048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6642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107950" y="2565400"/>
          <a:ext cx="3959225" cy="4032250"/>
        </p:xfrm>
        <a:graphic>
          <a:graphicData uri="http://schemas.openxmlformats.org/presentationml/2006/ole">
            <p:oleObj spid="_x0000_s1026" r:id="rId3" imgW="1316516" imgH="877677" progId="">
              <p:embed/>
            </p:oleObj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184275"/>
          </a:xfrm>
        </p:spPr>
        <p:txBody>
          <a:bodyPr/>
          <a:lstStyle/>
          <a:p>
            <a:pPr eaLnBrk="1" hangingPunct="1">
              <a:defRPr/>
            </a:pPr>
            <a:r>
              <a:rPr lang="es-VE" sz="3600" dirty="0" smtClean="0"/>
              <a:t>Qué podemos hacer?</a:t>
            </a:r>
            <a:r>
              <a:rPr lang="es-ES" dirty="0" smtClean="0">
                <a:solidFill>
                  <a:schemeClr val="tx2"/>
                </a:solidFill>
              </a:rPr>
              <a:t/>
            </a:r>
            <a:br>
              <a:rPr lang="es-ES" dirty="0" smtClean="0">
                <a:solidFill>
                  <a:schemeClr val="tx2"/>
                </a:solidFill>
              </a:rPr>
            </a:br>
            <a:endParaRPr lang="es-ES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572000" y="3573463"/>
            <a:ext cx="34559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VE" sz="2500" b="1">
                <a:solidFill>
                  <a:srgbClr val="000099"/>
                </a:solidFill>
              </a:rPr>
              <a:t>Este examen se debe hacer con un especialista </a:t>
            </a:r>
            <a:endParaRPr lang="es-ES" sz="2500" b="1">
              <a:solidFill>
                <a:srgbClr val="000099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68313" y="1341438"/>
            <a:ext cx="8042275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VE" sz="2500"/>
              <a:t>La única manera de detectar a tiempo cualquier problema es mediante el chequeo anual del fondo de ojos. </a:t>
            </a:r>
            <a:endParaRPr lang="es-ES" sz="25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9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850" y="692150"/>
            <a:ext cx="8534400" cy="1008063"/>
          </a:xfrm>
        </p:spPr>
        <p:txBody>
          <a:bodyPr/>
          <a:lstStyle/>
          <a:p>
            <a:pPr eaLnBrk="1" hangingPunct="1">
              <a:defRPr/>
            </a:pPr>
            <a:r>
              <a:rPr lang="es-VE" sz="3200" dirty="0" smtClean="0"/>
              <a:t>¿Se puede prevenir la aparición de las complicaciones?</a:t>
            </a:r>
            <a:r>
              <a:rPr lang="es-ES" dirty="0" smtClean="0">
                <a:solidFill>
                  <a:schemeClr val="tx2"/>
                </a:solidFill>
              </a:rPr>
              <a:t/>
            </a:r>
            <a:br>
              <a:rPr lang="es-ES" dirty="0" smtClean="0">
                <a:solidFill>
                  <a:schemeClr val="tx2"/>
                </a:solidFill>
              </a:rPr>
            </a:br>
            <a:endParaRPr lang="es-ES" dirty="0"/>
          </a:p>
        </p:txBody>
      </p:sp>
      <p:sp>
        <p:nvSpPr>
          <p:cNvPr id="27651" name="2 Marcador de contenido"/>
          <p:cNvSpPr>
            <a:spLocks noGrp="1"/>
          </p:cNvSpPr>
          <p:nvPr>
            <p:ph sz="quarter" idx="1"/>
          </p:nvPr>
        </p:nvSpPr>
        <p:spPr>
          <a:xfrm>
            <a:off x="301625" y="3860800"/>
            <a:ext cx="8504238" cy="252095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s-VE" sz="2800" smtClean="0"/>
              <a:t>Los estudios han demostrado que si se logra mantener una Hemoglobina Glicosilada alrededor del 7% o menos durante 8 a 10 años, se puede reducir la aparición de las complicaciones</a:t>
            </a:r>
            <a:r>
              <a:rPr lang="es-VE" sz="3200" smtClean="0"/>
              <a:t> </a:t>
            </a:r>
            <a:r>
              <a:rPr lang="es-VE" sz="3200" b="1" smtClean="0">
                <a:solidFill>
                  <a:srgbClr val="000099"/>
                </a:solidFill>
              </a:rPr>
              <a:t>hasta un 70%</a:t>
            </a:r>
            <a:endParaRPr lang="es-ES" sz="3200" b="1" smtClean="0">
              <a:solidFill>
                <a:srgbClr val="000099"/>
              </a:solidFill>
            </a:endParaRPr>
          </a:p>
        </p:txBody>
      </p:sp>
      <p:pic>
        <p:nvPicPr>
          <p:cNvPr id="4" name="Picture 5" descr="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7338"/>
            <a:ext cx="28194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4 Rectángulo"/>
          <p:cNvSpPr>
            <a:spLocks noChangeArrowheads="1"/>
          </p:cNvSpPr>
          <p:nvPr/>
        </p:nvSpPr>
        <p:spPr bwMode="auto">
          <a:xfrm>
            <a:off x="2916238" y="1916113"/>
            <a:ext cx="5003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s-VE" sz="2400"/>
              <a:t>Si se puede prevenir la aparición y progresión de las complicaciones crónicas.</a:t>
            </a:r>
            <a:endParaRPr lang="es-E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039813"/>
          </a:xfrm>
        </p:spPr>
        <p:txBody>
          <a:bodyPr/>
          <a:lstStyle/>
          <a:p>
            <a:pPr eaLnBrk="1" hangingPunct="1">
              <a:defRPr/>
            </a:pPr>
            <a:r>
              <a:rPr lang="es-VE" sz="3600" dirty="0" smtClean="0"/>
              <a:t>¿Se puede prevenir la aparición de las complicaciones?</a:t>
            </a:r>
            <a:endParaRPr lang="es-ES" dirty="0"/>
          </a:p>
        </p:txBody>
      </p:sp>
      <p:sp>
        <p:nvSpPr>
          <p:cNvPr id="28675" name="2 Marcador de contenido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1614488"/>
          </a:xfrm>
        </p:spPr>
        <p:txBody>
          <a:bodyPr/>
          <a:lstStyle/>
          <a:p>
            <a:pPr eaLnBrk="1" hangingPunct="1"/>
            <a:r>
              <a:rPr lang="es-VE" sz="2800" smtClean="0"/>
              <a:t>Para mayor efecto, también es necesario mantener controlados el colesterol, triglicéridos, tensión arterial y el peso. </a:t>
            </a:r>
            <a:endParaRPr lang="es-ES" sz="2800" smtClean="0"/>
          </a:p>
          <a:p>
            <a:pPr eaLnBrk="1" hangingPunct="1"/>
            <a:endParaRPr lang="es-ES" smtClean="0"/>
          </a:p>
        </p:txBody>
      </p:sp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684213" y="4292600"/>
            <a:ext cx="7712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VE" sz="3600"/>
              <a:t> </a:t>
            </a:r>
            <a:r>
              <a:rPr lang="es-VE" sz="3600" b="1">
                <a:solidFill>
                  <a:srgbClr val="000099"/>
                </a:solidFill>
              </a:rPr>
              <a:t>“guerra avisada no mata soldado</a:t>
            </a:r>
            <a:r>
              <a:rPr lang="es-VE" b="1">
                <a:solidFill>
                  <a:srgbClr val="000099"/>
                </a:solidFill>
              </a:rPr>
              <a:t>”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Título"/>
          <p:cNvSpPr>
            <a:spLocks noGrp="1"/>
          </p:cNvSpPr>
          <p:nvPr>
            <p:ph type="title"/>
          </p:nvPr>
        </p:nvSpPr>
        <p:spPr>
          <a:xfrm>
            <a:off x="468313" y="260350"/>
            <a:ext cx="7713662" cy="1152525"/>
          </a:xfrm>
        </p:spPr>
        <p:txBody>
          <a:bodyPr/>
          <a:lstStyle/>
          <a:p>
            <a:pPr eaLnBrk="1" hangingPunct="1"/>
            <a:r>
              <a:rPr lang="en-US" sz="2800" b="1" smtClean="0"/>
              <a:t>COMO PREVENIR EL DAÑO OCULAR EN LOS PACIENTES </a:t>
            </a:r>
            <a:br>
              <a:rPr lang="en-US" sz="2800" b="1" smtClean="0"/>
            </a:br>
            <a:r>
              <a:rPr lang="en-US" sz="2800" b="1" smtClean="0"/>
              <a:t>CON DIABETES MELLITUS</a:t>
            </a:r>
            <a:endParaRPr lang="es-MX" sz="2800" b="1" smtClean="0"/>
          </a:p>
        </p:txBody>
      </p:sp>
      <p:sp>
        <p:nvSpPr>
          <p:cNvPr id="5" name="4 Rectángulo"/>
          <p:cNvSpPr/>
          <p:nvPr/>
        </p:nvSpPr>
        <p:spPr>
          <a:xfrm>
            <a:off x="1979712" y="4509120"/>
            <a:ext cx="5628464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s-E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>
              <a:defRPr/>
            </a:pPr>
            <a:r>
              <a:rPr lang="es-E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PREVENCION </a:t>
            </a:r>
          </a:p>
          <a:p>
            <a:pPr algn="ctr">
              <a:defRPr/>
            </a:pPr>
            <a:endParaRPr lang="es-E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9700" name="Picture 2" descr="G:\alert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1773238"/>
            <a:ext cx="38100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968375"/>
          </a:xfrm>
        </p:spPr>
        <p:txBody>
          <a:bodyPr/>
          <a:lstStyle/>
          <a:p>
            <a:pPr eaLnBrk="1" hangingPunct="1"/>
            <a:r>
              <a:rPr lang="en-US" b="1" smtClean="0"/>
              <a:t>Como prevenir las complicaciones oculares</a:t>
            </a:r>
            <a:endParaRPr lang="es-MX" b="1" smtClean="0"/>
          </a:p>
        </p:txBody>
      </p:sp>
      <p:sp>
        <p:nvSpPr>
          <p:cNvPr id="30723" name="2 Marcador de contenido"/>
          <p:cNvSpPr>
            <a:spLocks noGrp="1"/>
          </p:cNvSpPr>
          <p:nvPr>
            <p:ph sz="quarter" idx="1"/>
          </p:nvPr>
        </p:nvSpPr>
        <p:spPr>
          <a:xfrm>
            <a:off x="323850" y="2276475"/>
            <a:ext cx="3887788" cy="3384550"/>
          </a:xfrm>
        </p:spPr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>
              <a:buFont typeface="Wingdings 2" pitchFamily="18" charset="2"/>
              <a:buNone/>
            </a:pPr>
            <a:r>
              <a:rPr lang="en-US" b="1" smtClean="0"/>
              <a:t>1</a:t>
            </a:r>
            <a:r>
              <a:rPr lang="en-US" smtClean="0"/>
              <a:t>.- </a:t>
            </a:r>
            <a:r>
              <a:rPr lang="en-US" u="sng" smtClean="0"/>
              <a:t>Estricto </a:t>
            </a:r>
            <a:r>
              <a:rPr lang="en-US" b="1" smtClean="0"/>
              <a:t>control de los niveles de glucosa </a:t>
            </a:r>
            <a:r>
              <a:rPr lang="en-US" smtClean="0"/>
              <a:t>en sangre. </a:t>
            </a:r>
          </a:p>
          <a:p>
            <a:pPr eaLnBrk="1" hangingPunct="1"/>
            <a:endParaRPr lang="en-US" smtClean="0"/>
          </a:p>
          <a:p>
            <a:pPr eaLnBrk="1" hangingPunct="1"/>
            <a:endParaRPr lang="es-MX" smtClean="0"/>
          </a:p>
        </p:txBody>
      </p:sp>
      <p:sp>
        <p:nvSpPr>
          <p:cNvPr id="30724" name="3 Marcador de contenido"/>
          <p:cNvSpPr>
            <a:spLocks noGrp="1"/>
          </p:cNvSpPr>
          <p:nvPr>
            <p:ph sz="quarter" idx="2"/>
          </p:nvPr>
        </p:nvSpPr>
        <p:spPr>
          <a:xfrm>
            <a:off x="4800600" y="1371600"/>
            <a:ext cx="4038600" cy="4681538"/>
          </a:xfrm>
        </p:spPr>
        <p:txBody>
          <a:bodyPr/>
          <a:lstStyle/>
          <a:p>
            <a:pPr eaLnBrk="1" hangingPunct="1"/>
            <a:endParaRPr lang="es-MX" smtClean="0"/>
          </a:p>
        </p:txBody>
      </p:sp>
      <p:pic>
        <p:nvPicPr>
          <p:cNvPr id="30725" name="Picture 2" descr="C:\Users\VAZQUEZ\Desktop\199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484313"/>
            <a:ext cx="40322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039813"/>
          </a:xfrm>
        </p:spPr>
        <p:txBody>
          <a:bodyPr/>
          <a:lstStyle/>
          <a:p>
            <a:pPr eaLnBrk="1" hangingPunct="1"/>
            <a:r>
              <a:rPr lang="en-US" b="1" smtClean="0"/>
              <a:t>Como prevenir las complicaciones oculares</a:t>
            </a:r>
            <a:endParaRPr lang="es-MX" smtClean="0"/>
          </a:p>
        </p:txBody>
      </p:sp>
      <p:pic>
        <p:nvPicPr>
          <p:cNvPr id="31747" name="Picture 2" descr="C:\Users\VAZQUEZ\Desktop\ejercici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557338"/>
            <a:ext cx="2809875" cy="3514725"/>
          </a:xfrm>
        </p:spPr>
      </p:pic>
      <p:pic>
        <p:nvPicPr>
          <p:cNvPr id="31748" name="Picture 3" descr="C:\Users\VAZQUEZ\Desktop\Plato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916113"/>
            <a:ext cx="3297238" cy="2903537"/>
          </a:xfrm>
        </p:spPr>
      </p:pic>
      <p:sp>
        <p:nvSpPr>
          <p:cNvPr id="31749" name="6 CuadroTexto"/>
          <p:cNvSpPr txBox="1">
            <a:spLocks noChangeArrowheads="1"/>
          </p:cNvSpPr>
          <p:nvPr/>
        </p:nvSpPr>
        <p:spPr bwMode="auto">
          <a:xfrm>
            <a:off x="1116013" y="54451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2.- EJERCIO FISICO</a:t>
            </a:r>
            <a:endParaRPr lang="es-MX" b="1"/>
          </a:p>
        </p:txBody>
      </p:sp>
      <p:sp>
        <p:nvSpPr>
          <p:cNvPr id="31750" name="7 CuadroTexto"/>
          <p:cNvSpPr txBox="1">
            <a:spLocks noChangeArrowheads="1"/>
          </p:cNvSpPr>
          <p:nvPr/>
        </p:nvSpPr>
        <p:spPr bwMode="auto">
          <a:xfrm>
            <a:off x="4787900" y="5435600"/>
            <a:ext cx="3240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3.-REGIMEN DIETETICO</a:t>
            </a:r>
            <a:endParaRPr lang="es-MX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968375"/>
          </a:xfrm>
        </p:spPr>
        <p:txBody>
          <a:bodyPr/>
          <a:lstStyle/>
          <a:p>
            <a:pPr eaLnBrk="1" hangingPunct="1"/>
            <a:r>
              <a:rPr lang="en-US" b="1" smtClean="0"/>
              <a:t>Como prevenir las complicaciones oculares</a:t>
            </a:r>
            <a:endParaRPr lang="es-MX" smtClean="0"/>
          </a:p>
        </p:txBody>
      </p:sp>
      <p:sp>
        <p:nvSpPr>
          <p:cNvPr id="32771" name="2 Marcador de contenido"/>
          <p:cNvSpPr>
            <a:spLocks noGrp="1"/>
          </p:cNvSpPr>
          <p:nvPr>
            <p:ph sz="quarter" idx="1"/>
          </p:nvPr>
        </p:nvSpPr>
        <p:spPr>
          <a:xfrm>
            <a:off x="900113" y="5300663"/>
            <a:ext cx="6850062" cy="115887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en-US" smtClean="0"/>
              <a:t>Regimen farmacológico adecuado e individualizado a cada paciente</a:t>
            </a:r>
            <a:endParaRPr lang="es-MX" smtClean="0"/>
          </a:p>
        </p:txBody>
      </p:sp>
      <p:pic>
        <p:nvPicPr>
          <p:cNvPr id="32772" name="Picture 2" descr="G: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700213"/>
            <a:ext cx="3311525" cy="3168650"/>
          </a:xfrm>
          <a:prstGeom prst="rect">
            <a:avLst/>
          </a:prstGeom>
          <a:noFill/>
          <a:ln w="25400">
            <a:solidFill>
              <a:schemeClr val="accent1">
                <a:alpha val="79999"/>
              </a:schemeClr>
            </a:solidFill>
            <a:miter lim="800000"/>
            <a:headEnd/>
            <a:tailEnd/>
          </a:ln>
        </p:spPr>
      </p:pic>
      <p:pic>
        <p:nvPicPr>
          <p:cNvPr id="32773" name="Picture 3" descr="G:\resource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48263" y="1628775"/>
            <a:ext cx="2460625" cy="3371850"/>
          </a:xfrm>
          <a:ln w="25400">
            <a:solidFill>
              <a:schemeClr val="accent1">
                <a:alpha val="56078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MX" dirty="0" smtClean="0"/>
              <a:t>DIABETES MELLITUS</a:t>
            </a:r>
            <a:endParaRPr lang="es-ES" dirty="0"/>
          </a:p>
        </p:txBody>
      </p:sp>
      <p:grpSp>
        <p:nvGrpSpPr>
          <p:cNvPr id="16387" name="Group 22"/>
          <p:cNvGrpSpPr>
            <a:grpSpLocks/>
          </p:cNvGrpSpPr>
          <p:nvPr/>
        </p:nvGrpSpPr>
        <p:grpSpPr bwMode="auto">
          <a:xfrm>
            <a:off x="2700338" y="1844675"/>
            <a:ext cx="3759200" cy="3819525"/>
            <a:chOff x="624" y="1248"/>
            <a:chExt cx="2368" cy="2406"/>
          </a:xfrm>
        </p:grpSpPr>
        <p:pic>
          <p:nvPicPr>
            <p:cNvPr id="16388" name="Picture 11" descr="QUE-SABEMOS-SOBRE-LA-DIABET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4" y="1248"/>
              <a:ext cx="2098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9" name="Picture 12" descr="importancia-del-control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24" y="1584"/>
              <a:ext cx="2368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0" name="Picture 13" descr="hiper-hipo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24" y="1872"/>
              <a:ext cx="2368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1" name="Picture 14" descr="complicaciones-cronicas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24" y="2448"/>
              <a:ext cx="2367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2" name="Picture 15" descr="importancia-del-cuidado-de-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24" y="2160"/>
              <a:ext cx="2367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3" name="Picture 16" descr="factores-psicologicos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672" y="3072"/>
              <a:ext cx="1393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4" name="Picture 17" descr="por-que-yo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672" y="3360"/>
              <a:ext cx="916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5" name="Picture 19" descr="alimentacion-y-diabetes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24" y="2736"/>
              <a:ext cx="1738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039813"/>
          </a:xfrm>
        </p:spPr>
        <p:txBody>
          <a:bodyPr/>
          <a:lstStyle/>
          <a:p>
            <a:pPr eaLnBrk="1" hangingPunct="1"/>
            <a:r>
              <a:rPr lang="en-US" b="1" smtClean="0"/>
              <a:t>Como prevenir las complicaciones oculares </a:t>
            </a:r>
            <a:endParaRPr lang="es-MX" smtClean="0"/>
          </a:p>
        </p:txBody>
      </p:sp>
      <p:sp>
        <p:nvSpPr>
          <p:cNvPr id="33795" name="3 Marcador de contenido"/>
          <p:cNvSpPr>
            <a:spLocks noGrp="1"/>
          </p:cNvSpPr>
          <p:nvPr>
            <p:ph sz="quarter" idx="2"/>
          </p:nvPr>
        </p:nvSpPr>
        <p:spPr>
          <a:xfrm>
            <a:off x="971550" y="4652963"/>
            <a:ext cx="6956425" cy="1800225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endParaRPr lang="es-MX" smtClean="0"/>
          </a:p>
        </p:txBody>
      </p:sp>
      <p:pic>
        <p:nvPicPr>
          <p:cNvPr id="33796" name="Picture 2" descr="C:\Users\VAZQUEZ\Desktop\no-fumar-300x3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2565400"/>
            <a:ext cx="3600450" cy="2879725"/>
          </a:xfrm>
        </p:spPr>
      </p:pic>
      <p:pic>
        <p:nvPicPr>
          <p:cNvPr id="33797" name="Picture 3" descr="C:\Users\VAZQUEZ\Desktop\11112009233128qj3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349500"/>
            <a:ext cx="36004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039813"/>
          </a:xfrm>
        </p:spPr>
        <p:txBody>
          <a:bodyPr/>
          <a:lstStyle/>
          <a:p>
            <a:pPr eaLnBrk="1" hangingPunct="1"/>
            <a:r>
              <a:rPr lang="en-US" b="1" smtClean="0"/>
              <a:t>Como prevenir las complicaciones oculares </a:t>
            </a:r>
            <a:endParaRPr lang="es-MX" smtClean="0"/>
          </a:p>
        </p:txBody>
      </p:sp>
      <p:sp>
        <p:nvSpPr>
          <p:cNvPr id="34819" name="3 Marcador de contenido"/>
          <p:cNvSpPr>
            <a:spLocks noGrp="1"/>
          </p:cNvSpPr>
          <p:nvPr>
            <p:ph sz="quarter" idx="2"/>
          </p:nvPr>
        </p:nvSpPr>
        <p:spPr>
          <a:xfrm>
            <a:off x="4270375" y="2708275"/>
            <a:ext cx="3657600" cy="3463925"/>
          </a:xfrm>
        </p:spPr>
        <p:txBody>
          <a:bodyPr/>
          <a:lstStyle/>
          <a:p>
            <a:pPr eaLnBrk="1" hangingPunct="1"/>
            <a:r>
              <a:rPr lang="en-US" smtClean="0"/>
              <a:t>Controlar la presión arterial</a:t>
            </a:r>
            <a:endParaRPr lang="es-MX" smtClean="0"/>
          </a:p>
        </p:txBody>
      </p:sp>
      <p:pic>
        <p:nvPicPr>
          <p:cNvPr id="34820" name="Picture 2" descr="C:\Users\VAZQUEZ\Desktop\presionarterial3(r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844675"/>
            <a:ext cx="3600450" cy="4032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039813"/>
          </a:xfrm>
        </p:spPr>
        <p:txBody>
          <a:bodyPr/>
          <a:lstStyle/>
          <a:p>
            <a:pPr eaLnBrk="1" hangingPunct="1"/>
            <a:r>
              <a:rPr lang="en-US" b="1" smtClean="0"/>
              <a:t>Como prevenir las complicaciones oculares  </a:t>
            </a:r>
            <a:endParaRPr lang="es-MX" smtClean="0"/>
          </a:p>
        </p:txBody>
      </p:sp>
      <p:sp>
        <p:nvSpPr>
          <p:cNvPr id="35843" name="3 Marcador de contenido"/>
          <p:cNvSpPr>
            <a:spLocks noGrp="1"/>
          </p:cNvSpPr>
          <p:nvPr>
            <p:ph sz="quarter" idx="2"/>
          </p:nvPr>
        </p:nvSpPr>
        <p:spPr>
          <a:xfrm>
            <a:off x="4427538" y="3068638"/>
            <a:ext cx="3657600" cy="1873250"/>
          </a:xfrm>
        </p:spPr>
        <p:txBody>
          <a:bodyPr/>
          <a:lstStyle/>
          <a:p>
            <a:pPr eaLnBrk="1" hangingPunct="1"/>
            <a:r>
              <a:rPr lang="en-US" smtClean="0"/>
              <a:t>Visita periódica al médico oftalmologo.</a:t>
            </a:r>
          </a:p>
        </p:txBody>
      </p:sp>
      <p:pic>
        <p:nvPicPr>
          <p:cNvPr id="35844" name="Picture 2" descr="C:\Users\VAZQUEZ\Desktop\cfhg0574sliexa00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463800"/>
            <a:ext cx="3657600" cy="284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>
                <a:solidFill>
                  <a:srgbClr val="7B9899"/>
                </a:solidFill>
              </a:rPr>
              <a:t>TRATAMIENTO</a:t>
            </a:r>
            <a:endParaRPr lang="es-ES" smtClean="0">
              <a:solidFill>
                <a:srgbClr val="7B9899"/>
              </a:solidFill>
            </a:endParaRPr>
          </a:p>
        </p:txBody>
      </p:sp>
      <p:sp>
        <p:nvSpPr>
          <p:cNvPr id="36867" name="2 Marcador de contenido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s-ES" smtClean="0"/>
              <a:t>Educación.</a:t>
            </a:r>
          </a:p>
          <a:p>
            <a:pPr eaLnBrk="1" hangingPunct="1"/>
            <a:r>
              <a:rPr lang="es-ES" smtClean="0"/>
              <a:t>• Un plan de alimentación apropiada.</a:t>
            </a:r>
          </a:p>
          <a:p>
            <a:pPr eaLnBrk="1" hangingPunct="1"/>
            <a:r>
              <a:rPr lang="es-ES" smtClean="0"/>
              <a:t>• Control del peso.</a:t>
            </a:r>
          </a:p>
          <a:p>
            <a:pPr eaLnBrk="1" hangingPunct="1"/>
            <a:r>
              <a:rPr lang="es-ES" smtClean="0"/>
              <a:t>• Un programa de ejercicio.</a:t>
            </a:r>
          </a:p>
          <a:p>
            <a:pPr eaLnBrk="1" hangingPunct="1"/>
            <a:r>
              <a:rPr lang="es-ES" smtClean="0"/>
              <a:t>• Automonitoreo.</a:t>
            </a:r>
          </a:p>
          <a:p>
            <a:pPr eaLnBrk="1" hangingPunct="1">
              <a:buFont typeface="Wingdings 2" pitchFamily="18" charset="2"/>
              <a:buNone/>
            </a:pP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>
                <a:solidFill>
                  <a:srgbClr val="7B9899"/>
                </a:solidFill>
              </a:rPr>
              <a:t>TRATAMIENTO</a:t>
            </a:r>
            <a:endParaRPr lang="es-ES" smtClean="0">
              <a:solidFill>
                <a:srgbClr val="7B9899"/>
              </a:solidFill>
            </a:endParaRPr>
          </a:p>
        </p:txBody>
      </p:sp>
      <p:sp>
        <p:nvSpPr>
          <p:cNvPr id="37891" name="2 Marcador de contenido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s-ES" smtClean="0"/>
              <a:t>Medicamentos para estimular y mejorar la acción de la insulina.</a:t>
            </a:r>
          </a:p>
          <a:p>
            <a:pPr eaLnBrk="1" hangingPunct="1"/>
            <a:r>
              <a:rPr lang="es-ES" smtClean="0"/>
              <a:t>• Insulinización Temprana</a:t>
            </a:r>
          </a:p>
          <a:p>
            <a:pPr eaLnBrk="1" hangingPunct="1"/>
            <a:r>
              <a:rPr lang="es-ES" smtClean="0"/>
              <a:t>• Control de todos los factores de riesgo asociados: trastornos en las grasas e hipertensión.</a:t>
            </a:r>
          </a:p>
          <a:p>
            <a:pPr eaLnBrk="1" hangingPunct="1">
              <a:buFont typeface="Wingdings 2" pitchFamily="18" charset="2"/>
              <a:buNone/>
            </a:pP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060575"/>
            <a:ext cx="63341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BMEV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7425" y="2598738"/>
            <a:ext cx="2044700" cy="16827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39" name="Picture 3" descr="javi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0125" y="1293813"/>
            <a:ext cx="1982788" cy="16351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0" name="Picture 4" descr="BMEV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41750" y="4664075"/>
            <a:ext cx="2070100" cy="17018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grpSp>
        <p:nvGrpSpPr>
          <p:cNvPr id="39941" name="Group 5"/>
          <p:cNvGrpSpPr>
            <a:grpSpLocks/>
          </p:cNvGrpSpPr>
          <p:nvPr/>
        </p:nvGrpSpPr>
        <p:grpSpPr bwMode="auto">
          <a:xfrm>
            <a:off x="903288" y="1776413"/>
            <a:ext cx="1776412" cy="4498975"/>
            <a:chOff x="1085" y="1369"/>
            <a:chExt cx="1119" cy="2235"/>
          </a:xfrm>
        </p:grpSpPr>
        <p:sp>
          <p:nvSpPr>
            <p:cNvPr id="39946" name="Freeform 6"/>
            <p:cNvSpPr>
              <a:spLocks/>
            </p:cNvSpPr>
            <p:nvPr/>
          </p:nvSpPr>
          <p:spPr bwMode="auto">
            <a:xfrm>
              <a:off x="1085" y="1639"/>
              <a:ext cx="1119" cy="1965"/>
            </a:xfrm>
            <a:custGeom>
              <a:avLst/>
              <a:gdLst>
                <a:gd name="T0" fmla="*/ 196 w 1812"/>
                <a:gd name="T1" fmla="*/ 57 h 3686"/>
                <a:gd name="T2" fmla="*/ 96 w 1812"/>
                <a:gd name="T3" fmla="*/ 98 h 3686"/>
                <a:gd name="T4" fmla="*/ 75 w 1812"/>
                <a:gd name="T5" fmla="*/ 172 h 3686"/>
                <a:gd name="T6" fmla="*/ 49 w 1812"/>
                <a:gd name="T7" fmla="*/ 269 h 3686"/>
                <a:gd name="T8" fmla="*/ 14 w 1812"/>
                <a:gd name="T9" fmla="*/ 362 h 3686"/>
                <a:gd name="T10" fmla="*/ 10 w 1812"/>
                <a:gd name="T11" fmla="*/ 492 h 3686"/>
                <a:gd name="T12" fmla="*/ 53 w 1812"/>
                <a:gd name="T13" fmla="*/ 584 h 3686"/>
                <a:gd name="T14" fmla="*/ 85 w 1812"/>
                <a:gd name="T15" fmla="*/ 567 h 3686"/>
                <a:gd name="T16" fmla="*/ 51 w 1812"/>
                <a:gd name="T17" fmla="*/ 529 h 3686"/>
                <a:gd name="T18" fmla="*/ 90 w 1812"/>
                <a:gd name="T19" fmla="*/ 553 h 3686"/>
                <a:gd name="T20" fmla="*/ 80 w 1812"/>
                <a:gd name="T21" fmla="*/ 513 h 3686"/>
                <a:gd name="T22" fmla="*/ 66 w 1812"/>
                <a:gd name="T23" fmla="*/ 435 h 3686"/>
                <a:gd name="T24" fmla="*/ 123 w 1812"/>
                <a:gd name="T25" fmla="*/ 341 h 3686"/>
                <a:gd name="T26" fmla="*/ 141 w 1812"/>
                <a:gd name="T27" fmla="*/ 273 h 3686"/>
                <a:gd name="T28" fmla="*/ 176 w 1812"/>
                <a:gd name="T29" fmla="*/ 273 h 3686"/>
                <a:gd name="T30" fmla="*/ 191 w 1812"/>
                <a:gd name="T31" fmla="*/ 366 h 3686"/>
                <a:gd name="T32" fmla="*/ 169 w 1812"/>
                <a:gd name="T33" fmla="*/ 442 h 3686"/>
                <a:gd name="T34" fmla="*/ 179 w 1812"/>
                <a:gd name="T35" fmla="*/ 591 h 3686"/>
                <a:gd name="T36" fmla="*/ 220 w 1812"/>
                <a:gd name="T37" fmla="*/ 713 h 3686"/>
                <a:gd name="T38" fmla="*/ 200 w 1812"/>
                <a:gd name="T39" fmla="*/ 838 h 3686"/>
                <a:gd name="T40" fmla="*/ 245 w 1812"/>
                <a:gd name="T41" fmla="*/ 981 h 3686"/>
                <a:gd name="T42" fmla="*/ 220 w 1812"/>
                <a:gd name="T43" fmla="*/ 1021 h 3686"/>
                <a:gd name="T44" fmla="*/ 269 w 1812"/>
                <a:gd name="T45" fmla="*/ 1048 h 3686"/>
                <a:gd name="T46" fmla="*/ 324 w 1812"/>
                <a:gd name="T47" fmla="*/ 1039 h 3686"/>
                <a:gd name="T48" fmla="*/ 301 w 1812"/>
                <a:gd name="T49" fmla="*/ 963 h 3686"/>
                <a:gd name="T50" fmla="*/ 321 w 1812"/>
                <a:gd name="T51" fmla="*/ 829 h 3686"/>
                <a:gd name="T52" fmla="*/ 332 w 1812"/>
                <a:gd name="T53" fmla="*/ 729 h 3686"/>
                <a:gd name="T54" fmla="*/ 335 w 1812"/>
                <a:gd name="T55" fmla="*/ 658 h 3686"/>
                <a:gd name="T56" fmla="*/ 358 w 1812"/>
                <a:gd name="T57" fmla="*/ 617 h 3686"/>
                <a:gd name="T58" fmla="*/ 358 w 1812"/>
                <a:gd name="T59" fmla="*/ 719 h 3686"/>
                <a:gd name="T60" fmla="*/ 372 w 1812"/>
                <a:gd name="T61" fmla="*/ 820 h 3686"/>
                <a:gd name="T62" fmla="*/ 392 w 1812"/>
                <a:gd name="T63" fmla="*/ 961 h 3686"/>
                <a:gd name="T64" fmla="*/ 369 w 1812"/>
                <a:gd name="T65" fmla="*/ 1032 h 3686"/>
                <a:gd name="T66" fmla="*/ 401 w 1812"/>
                <a:gd name="T67" fmla="*/ 1044 h 3686"/>
                <a:gd name="T68" fmla="*/ 480 w 1812"/>
                <a:gd name="T69" fmla="*/ 1032 h 3686"/>
                <a:gd name="T70" fmla="*/ 451 w 1812"/>
                <a:gd name="T71" fmla="*/ 991 h 3686"/>
                <a:gd name="T72" fmla="*/ 475 w 1812"/>
                <a:gd name="T73" fmla="*/ 877 h 3686"/>
                <a:gd name="T74" fmla="*/ 475 w 1812"/>
                <a:gd name="T75" fmla="*/ 749 h 3686"/>
                <a:gd name="T76" fmla="*/ 496 w 1812"/>
                <a:gd name="T77" fmla="*/ 637 h 3686"/>
                <a:gd name="T78" fmla="*/ 527 w 1812"/>
                <a:gd name="T79" fmla="*/ 478 h 3686"/>
                <a:gd name="T80" fmla="*/ 501 w 1812"/>
                <a:gd name="T81" fmla="*/ 388 h 3686"/>
                <a:gd name="T82" fmla="*/ 488 w 1812"/>
                <a:gd name="T83" fmla="*/ 331 h 3686"/>
                <a:gd name="T84" fmla="*/ 515 w 1812"/>
                <a:gd name="T85" fmla="*/ 273 h 3686"/>
                <a:gd name="T86" fmla="*/ 537 w 1812"/>
                <a:gd name="T87" fmla="*/ 245 h 3686"/>
                <a:gd name="T88" fmla="*/ 558 w 1812"/>
                <a:gd name="T89" fmla="*/ 286 h 3686"/>
                <a:gd name="T90" fmla="*/ 570 w 1812"/>
                <a:gd name="T91" fmla="*/ 346 h 3686"/>
                <a:gd name="T92" fmla="*/ 621 w 1812"/>
                <a:gd name="T93" fmla="*/ 426 h 3686"/>
                <a:gd name="T94" fmla="*/ 613 w 1812"/>
                <a:gd name="T95" fmla="*/ 505 h 3686"/>
                <a:gd name="T96" fmla="*/ 593 w 1812"/>
                <a:gd name="T97" fmla="*/ 549 h 3686"/>
                <a:gd name="T98" fmla="*/ 624 w 1812"/>
                <a:gd name="T99" fmla="*/ 536 h 3686"/>
                <a:gd name="T100" fmla="*/ 609 w 1812"/>
                <a:gd name="T101" fmla="*/ 561 h 3686"/>
                <a:gd name="T102" fmla="*/ 609 w 1812"/>
                <a:gd name="T103" fmla="*/ 578 h 3686"/>
                <a:gd name="T104" fmla="*/ 689 w 1812"/>
                <a:gd name="T105" fmla="*/ 521 h 3686"/>
                <a:gd name="T106" fmla="*/ 683 w 1812"/>
                <a:gd name="T107" fmla="*/ 431 h 3686"/>
                <a:gd name="T108" fmla="*/ 666 w 1812"/>
                <a:gd name="T109" fmla="*/ 318 h 3686"/>
                <a:gd name="T110" fmla="*/ 642 w 1812"/>
                <a:gd name="T111" fmla="*/ 269 h 3686"/>
                <a:gd name="T112" fmla="*/ 633 w 1812"/>
                <a:gd name="T113" fmla="*/ 208 h 3686"/>
                <a:gd name="T114" fmla="*/ 616 w 1812"/>
                <a:gd name="T115" fmla="*/ 151 h 3686"/>
                <a:gd name="T116" fmla="*/ 601 w 1812"/>
                <a:gd name="T117" fmla="*/ 103 h 3686"/>
                <a:gd name="T118" fmla="*/ 540 w 1812"/>
                <a:gd name="T119" fmla="*/ 70 h 3686"/>
                <a:gd name="T120" fmla="*/ 414 w 1812"/>
                <a:gd name="T121" fmla="*/ 37 h 368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2"/>
                <a:gd name="T184" fmla="*/ 0 h 3686"/>
                <a:gd name="T185" fmla="*/ 1812 w 1812"/>
                <a:gd name="T186" fmla="*/ 3686 h 368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2" h="3686">
                  <a:moveTo>
                    <a:pt x="741" y="11"/>
                  </a:moveTo>
                  <a:lnTo>
                    <a:pt x="747" y="64"/>
                  </a:lnTo>
                  <a:lnTo>
                    <a:pt x="742" y="104"/>
                  </a:lnTo>
                  <a:lnTo>
                    <a:pt x="728" y="129"/>
                  </a:lnTo>
                  <a:lnTo>
                    <a:pt x="692" y="142"/>
                  </a:lnTo>
                  <a:lnTo>
                    <a:pt x="660" y="146"/>
                  </a:lnTo>
                  <a:lnTo>
                    <a:pt x="617" y="161"/>
                  </a:lnTo>
                  <a:lnTo>
                    <a:pt x="568" y="175"/>
                  </a:lnTo>
                  <a:lnTo>
                    <a:pt x="515" y="199"/>
                  </a:lnTo>
                  <a:lnTo>
                    <a:pt x="475" y="213"/>
                  </a:lnTo>
                  <a:lnTo>
                    <a:pt x="443" y="228"/>
                  </a:lnTo>
                  <a:lnTo>
                    <a:pt x="399" y="245"/>
                  </a:lnTo>
                  <a:lnTo>
                    <a:pt x="360" y="253"/>
                  </a:lnTo>
                  <a:lnTo>
                    <a:pt x="339" y="266"/>
                  </a:lnTo>
                  <a:lnTo>
                    <a:pt x="310" y="281"/>
                  </a:lnTo>
                  <a:lnTo>
                    <a:pt x="292" y="309"/>
                  </a:lnTo>
                  <a:lnTo>
                    <a:pt x="275" y="327"/>
                  </a:lnTo>
                  <a:lnTo>
                    <a:pt x="252" y="346"/>
                  </a:lnTo>
                  <a:lnTo>
                    <a:pt x="236" y="364"/>
                  </a:lnTo>
                  <a:lnTo>
                    <a:pt x="228" y="384"/>
                  </a:lnTo>
                  <a:lnTo>
                    <a:pt x="216" y="416"/>
                  </a:lnTo>
                  <a:lnTo>
                    <a:pt x="201" y="456"/>
                  </a:lnTo>
                  <a:lnTo>
                    <a:pt x="195" y="486"/>
                  </a:lnTo>
                  <a:lnTo>
                    <a:pt x="195" y="509"/>
                  </a:lnTo>
                  <a:lnTo>
                    <a:pt x="201" y="552"/>
                  </a:lnTo>
                  <a:lnTo>
                    <a:pt x="206" y="573"/>
                  </a:lnTo>
                  <a:lnTo>
                    <a:pt x="198" y="604"/>
                  </a:lnTo>
                  <a:lnTo>
                    <a:pt x="189" y="625"/>
                  </a:lnTo>
                  <a:lnTo>
                    <a:pt x="172" y="664"/>
                  </a:lnTo>
                  <a:lnTo>
                    <a:pt x="165" y="685"/>
                  </a:lnTo>
                  <a:lnTo>
                    <a:pt x="156" y="724"/>
                  </a:lnTo>
                  <a:lnTo>
                    <a:pt x="147" y="757"/>
                  </a:lnTo>
                  <a:lnTo>
                    <a:pt x="138" y="805"/>
                  </a:lnTo>
                  <a:lnTo>
                    <a:pt x="133" y="853"/>
                  </a:lnTo>
                  <a:lnTo>
                    <a:pt x="129" y="898"/>
                  </a:lnTo>
                  <a:lnTo>
                    <a:pt x="130" y="948"/>
                  </a:lnTo>
                  <a:lnTo>
                    <a:pt x="135" y="995"/>
                  </a:lnTo>
                  <a:lnTo>
                    <a:pt x="122" y="1012"/>
                  </a:lnTo>
                  <a:lnTo>
                    <a:pt x="104" y="1037"/>
                  </a:lnTo>
                  <a:lnTo>
                    <a:pt x="91" y="1066"/>
                  </a:lnTo>
                  <a:lnTo>
                    <a:pt x="71" y="1103"/>
                  </a:lnTo>
                  <a:lnTo>
                    <a:pt x="64" y="1132"/>
                  </a:lnTo>
                  <a:lnTo>
                    <a:pt x="51" y="1167"/>
                  </a:lnTo>
                  <a:lnTo>
                    <a:pt x="45" y="1208"/>
                  </a:lnTo>
                  <a:lnTo>
                    <a:pt x="38" y="1274"/>
                  </a:lnTo>
                  <a:lnTo>
                    <a:pt x="33" y="1343"/>
                  </a:lnTo>
                  <a:lnTo>
                    <a:pt x="27" y="1413"/>
                  </a:lnTo>
                  <a:lnTo>
                    <a:pt x="23" y="1481"/>
                  </a:lnTo>
                  <a:lnTo>
                    <a:pt x="18" y="1587"/>
                  </a:lnTo>
                  <a:lnTo>
                    <a:pt x="14" y="1647"/>
                  </a:lnTo>
                  <a:lnTo>
                    <a:pt x="12" y="1669"/>
                  </a:lnTo>
                  <a:lnTo>
                    <a:pt x="15" y="1690"/>
                  </a:lnTo>
                  <a:lnTo>
                    <a:pt x="18" y="1715"/>
                  </a:lnTo>
                  <a:lnTo>
                    <a:pt x="26" y="1732"/>
                  </a:lnTo>
                  <a:lnTo>
                    <a:pt x="12" y="1788"/>
                  </a:lnTo>
                  <a:lnTo>
                    <a:pt x="5" y="1831"/>
                  </a:lnTo>
                  <a:lnTo>
                    <a:pt x="0" y="1873"/>
                  </a:lnTo>
                  <a:lnTo>
                    <a:pt x="9" y="1905"/>
                  </a:lnTo>
                  <a:lnTo>
                    <a:pt x="23" y="1938"/>
                  </a:lnTo>
                  <a:lnTo>
                    <a:pt x="41" y="1976"/>
                  </a:lnTo>
                  <a:lnTo>
                    <a:pt x="53" y="1998"/>
                  </a:lnTo>
                  <a:lnTo>
                    <a:pt x="100" y="2036"/>
                  </a:lnTo>
                  <a:lnTo>
                    <a:pt x="139" y="2055"/>
                  </a:lnTo>
                  <a:lnTo>
                    <a:pt x="168" y="2061"/>
                  </a:lnTo>
                  <a:lnTo>
                    <a:pt x="197" y="2056"/>
                  </a:lnTo>
                  <a:lnTo>
                    <a:pt x="216" y="2042"/>
                  </a:lnTo>
                  <a:lnTo>
                    <a:pt x="225" y="2038"/>
                  </a:lnTo>
                  <a:lnTo>
                    <a:pt x="231" y="2029"/>
                  </a:lnTo>
                  <a:lnTo>
                    <a:pt x="234" y="2020"/>
                  </a:lnTo>
                  <a:lnTo>
                    <a:pt x="230" y="2012"/>
                  </a:lnTo>
                  <a:lnTo>
                    <a:pt x="219" y="2002"/>
                  </a:lnTo>
                  <a:lnTo>
                    <a:pt x="222" y="1994"/>
                  </a:lnTo>
                  <a:lnTo>
                    <a:pt x="221" y="1985"/>
                  </a:lnTo>
                  <a:lnTo>
                    <a:pt x="213" y="1977"/>
                  </a:lnTo>
                  <a:lnTo>
                    <a:pt x="198" y="1971"/>
                  </a:lnTo>
                  <a:lnTo>
                    <a:pt x="177" y="1962"/>
                  </a:lnTo>
                  <a:lnTo>
                    <a:pt x="163" y="1942"/>
                  </a:lnTo>
                  <a:lnTo>
                    <a:pt x="147" y="1931"/>
                  </a:lnTo>
                  <a:lnTo>
                    <a:pt x="138" y="1910"/>
                  </a:lnTo>
                  <a:lnTo>
                    <a:pt x="133" y="1877"/>
                  </a:lnTo>
                  <a:lnTo>
                    <a:pt x="135" y="1860"/>
                  </a:lnTo>
                  <a:lnTo>
                    <a:pt x="145" y="1857"/>
                  </a:lnTo>
                  <a:lnTo>
                    <a:pt x="157" y="1864"/>
                  </a:lnTo>
                  <a:lnTo>
                    <a:pt x="177" y="1885"/>
                  </a:lnTo>
                  <a:lnTo>
                    <a:pt x="186" y="1912"/>
                  </a:lnTo>
                  <a:lnTo>
                    <a:pt x="192" y="1923"/>
                  </a:lnTo>
                  <a:lnTo>
                    <a:pt x="201" y="1934"/>
                  </a:lnTo>
                  <a:lnTo>
                    <a:pt x="212" y="1939"/>
                  </a:lnTo>
                  <a:lnTo>
                    <a:pt x="224" y="1944"/>
                  </a:lnTo>
                  <a:lnTo>
                    <a:pt x="237" y="1945"/>
                  </a:lnTo>
                  <a:lnTo>
                    <a:pt x="248" y="1941"/>
                  </a:lnTo>
                  <a:lnTo>
                    <a:pt x="257" y="1931"/>
                  </a:lnTo>
                  <a:lnTo>
                    <a:pt x="258" y="1921"/>
                  </a:lnTo>
                  <a:lnTo>
                    <a:pt x="257" y="1905"/>
                  </a:lnTo>
                  <a:lnTo>
                    <a:pt x="252" y="1891"/>
                  </a:lnTo>
                  <a:lnTo>
                    <a:pt x="240" y="1867"/>
                  </a:lnTo>
                  <a:lnTo>
                    <a:pt x="222" y="1845"/>
                  </a:lnTo>
                  <a:lnTo>
                    <a:pt x="212" y="1828"/>
                  </a:lnTo>
                  <a:lnTo>
                    <a:pt x="210" y="1806"/>
                  </a:lnTo>
                  <a:lnTo>
                    <a:pt x="206" y="1778"/>
                  </a:lnTo>
                  <a:lnTo>
                    <a:pt x="192" y="1756"/>
                  </a:lnTo>
                  <a:lnTo>
                    <a:pt x="180" y="1739"/>
                  </a:lnTo>
                  <a:lnTo>
                    <a:pt x="165" y="1718"/>
                  </a:lnTo>
                  <a:lnTo>
                    <a:pt x="148" y="1710"/>
                  </a:lnTo>
                  <a:lnTo>
                    <a:pt x="139" y="1676"/>
                  </a:lnTo>
                  <a:lnTo>
                    <a:pt x="141" y="1633"/>
                  </a:lnTo>
                  <a:lnTo>
                    <a:pt x="157" y="1575"/>
                  </a:lnTo>
                  <a:lnTo>
                    <a:pt x="174" y="1530"/>
                  </a:lnTo>
                  <a:lnTo>
                    <a:pt x="197" y="1473"/>
                  </a:lnTo>
                  <a:lnTo>
                    <a:pt x="227" y="1420"/>
                  </a:lnTo>
                  <a:lnTo>
                    <a:pt x="246" y="1388"/>
                  </a:lnTo>
                  <a:lnTo>
                    <a:pt x="265" y="1359"/>
                  </a:lnTo>
                  <a:lnTo>
                    <a:pt x="283" y="1330"/>
                  </a:lnTo>
                  <a:lnTo>
                    <a:pt x="296" y="1304"/>
                  </a:lnTo>
                  <a:lnTo>
                    <a:pt x="307" y="1277"/>
                  </a:lnTo>
                  <a:lnTo>
                    <a:pt x="314" y="1249"/>
                  </a:lnTo>
                  <a:lnTo>
                    <a:pt x="322" y="1200"/>
                  </a:lnTo>
                  <a:lnTo>
                    <a:pt x="320" y="1158"/>
                  </a:lnTo>
                  <a:lnTo>
                    <a:pt x="322" y="1112"/>
                  </a:lnTo>
                  <a:lnTo>
                    <a:pt x="322" y="1084"/>
                  </a:lnTo>
                  <a:lnTo>
                    <a:pt x="319" y="1050"/>
                  </a:lnTo>
                  <a:lnTo>
                    <a:pt x="334" y="1037"/>
                  </a:lnTo>
                  <a:lnTo>
                    <a:pt x="345" y="1022"/>
                  </a:lnTo>
                  <a:lnTo>
                    <a:pt x="351" y="1004"/>
                  </a:lnTo>
                  <a:lnTo>
                    <a:pt x="354" y="977"/>
                  </a:lnTo>
                  <a:lnTo>
                    <a:pt x="369" y="963"/>
                  </a:lnTo>
                  <a:lnTo>
                    <a:pt x="384" y="945"/>
                  </a:lnTo>
                  <a:lnTo>
                    <a:pt x="398" y="920"/>
                  </a:lnTo>
                  <a:lnTo>
                    <a:pt x="405" y="883"/>
                  </a:lnTo>
                  <a:lnTo>
                    <a:pt x="408" y="845"/>
                  </a:lnTo>
                  <a:lnTo>
                    <a:pt x="414" y="809"/>
                  </a:lnTo>
                  <a:lnTo>
                    <a:pt x="428" y="870"/>
                  </a:lnTo>
                  <a:lnTo>
                    <a:pt x="437" y="899"/>
                  </a:lnTo>
                  <a:lnTo>
                    <a:pt x="450" y="935"/>
                  </a:lnTo>
                  <a:lnTo>
                    <a:pt x="461" y="960"/>
                  </a:lnTo>
                  <a:lnTo>
                    <a:pt x="476" y="993"/>
                  </a:lnTo>
                  <a:lnTo>
                    <a:pt x="493" y="1033"/>
                  </a:lnTo>
                  <a:lnTo>
                    <a:pt x="515" y="1071"/>
                  </a:lnTo>
                  <a:lnTo>
                    <a:pt x="538" y="1119"/>
                  </a:lnTo>
                  <a:lnTo>
                    <a:pt x="534" y="1154"/>
                  </a:lnTo>
                  <a:lnTo>
                    <a:pt x="534" y="1196"/>
                  </a:lnTo>
                  <a:lnTo>
                    <a:pt x="523" y="1220"/>
                  </a:lnTo>
                  <a:lnTo>
                    <a:pt x="506" y="1260"/>
                  </a:lnTo>
                  <a:lnTo>
                    <a:pt x="502" y="1288"/>
                  </a:lnTo>
                  <a:lnTo>
                    <a:pt x="502" y="1310"/>
                  </a:lnTo>
                  <a:lnTo>
                    <a:pt x="508" y="1342"/>
                  </a:lnTo>
                  <a:lnTo>
                    <a:pt x="494" y="1370"/>
                  </a:lnTo>
                  <a:lnTo>
                    <a:pt x="482" y="1392"/>
                  </a:lnTo>
                  <a:lnTo>
                    <a:pt x="473" y="1413"/>
                  </a:lnTo>
                  <a:lnTo>
                    <a:pt x="464" y="1442"/>
                  </a:lnTo>
                  <a:lnTo>
                    <a:pt x="458" y="1474"/>
                  </a:lnTo>
                  <a:lnTo>
                    <a:pt x="453" y="1512"/>
                  </a:lnTo>
                  <a:lnTo>
                    <a:pt x="443" y="1555"/>
                  </a:lnTo>
                  <a:lnTo>
                    <a:pt x="437" y="1600"/>
                  </a:lnTo>
                  <a:lnTo>
                    <a:pt x="431" y="1653"/>
                  </a:lnTo>
                  <a:lnTo>
                    <a:pt x="429" y="1712"/>
                  </a:lnTo>
                  <a:lnTo>
                    <a:pt x="431" y="1775"/>
                  </a:lnTo>
                  <a:lnTo>
                    <a:pt x="440" y="1839"/>
                  </a:lnTo>
                  <a:lnTo>
                    <a:pt x="450" y="1912"/>
                  </a:lnTo>
                  <a:lnTo>
                    <a:pt x="455" y="1960"/>
                  </a:lnTo>
                  <a:lnTo>
                    <a:pt x="459" y="2020"/>
                  </a:lnTo>
                  <a:lnTo>
                    <a:pt x="470" y="2080"/>
                  </a:lnTo>
                  <a:lnTo>
                    <a:pt x="481" y="2141"/>
                  </a:lnTo>
                  <a:lnTo>
                    <a:pt x="499" y="2198"/>
                  </a:lnTo>
                  <a:lnTo>
                    <a:pt x="514" y="2257"/>
                  </a:lnTo>
                  <a:lnTo>
                    <a:pt x="527" y="2311"/>
                  </a:lnTo>
                  <a:lnTo>
                    <a:pt x="543" y="2340"/>
                  </a:lnTo>
                  <a:lnTo>
                    <a:pt x="556" y="2377"/>
                  </a:lnTo>
                  <a:lnTo>
                    <a:pt x="571" y="2402"/>
                  </a:lnTo>
                  <a:lnTo>
                    <a:pt x="579" y="2462"/>
                  </a:lnTo>
                  <a:lnTo>
                    <a:pt x="576" y="2508"/>
                  </a:lnTo>
                  <a:lnTo>
                    <a:pt x="574" y="2618"/>
                  </a:lnTo>
                  <a:lnTo>
                    <a:pt x="562" y="2658"/>
                  </a:lnTo>
                  <a:lnTo>
                    <a:pt x="549" y="2698"/>
                  </a:lnTo>
                  <a:lnTo>
                    <a:pt x="538" y="2747"/>
                  </a:lnTo>
                  <a:lnTo>
                    <a:pt x="530" y="2790"/>
                  </a:lnTo>
                  <a:lnTo>
                    <a:pt x="526" y="2829"/>
                  </a:lnTo>
                  <a:lnTo>
                    <a:pt x="523" y="2870"/>
                  </a:lnTo>
                  <a:lnTo>
                    <a:pt x="523" y="2906"/>
                  </a:lnTo>
                  <a:lnTo>
                    <a:pt x="524" y="2949"/>
                  </a:lnTo>
                  <a:lnTo>
                    <a:pt x="538" y="3002"/>
                  </a:lnTo>
                  <a:lnTo>
                    <a:pt x="556" y="3056"/>
                  </a:lnTo>
                  <a:lnTo>
                    <a:pt x="589" y="3152"/>
                  </a:lnTo>
                  <a:lnTo>
                    <a:pt x="611" y="3215"/>
                  </a:lnTo>
                  <a:lnTo>
                    <a:pt x="629" y="3272"/>
                  </a:lnTo>
                  <a:lnTo>
                    <a:pt x="647" y="3353"/>
                  </a:lnTo>
                  <a:lnTo>
                    <a:pt x="654" y="3406"/>
                  </a:lnTo>
                  <a:lnTo>
                    <a:pt x="651" y="3436"/>
                  </a:lnTo>
                  <a:lnTo>
                    <a:pt x="641" y="3453"/>
                  </a:lnTo>
                  <a:lnTo>
                    <a:pt x="636" y="3470"/>
                  </a:lnTo>
                  <a:lnTo>
                    <a:pt x="632" y="3488"/>
                  </a:lnTo>
                  <a:lnTo>
                    <a:pt x="635" y="3507"/>
                  </a:lnTo>
                  <a:lnTo>
                    <a:pt x="633" y="3514"/>
                  </a:lnTo>
                  <a:lnTo>
                    <a:pt x="627" y="3537"/>
                  </a:lnTo>
                  <a:lnTo>
                    <a:pt x="612" y="3552"/>
                  </a:lnTo>
                  <a:lnTo>
                    <a:pt x="597" y="3560"/>
                  </a:lnTo>
                  <a:lnTo>
                    <a:pt x="583" y="3580"/>
                  </a:lnTo>
                  <a:lnTo>
                    <a:pt x="577" y="3595"/>
                  </a:lnTo>
                  <a:lnTo>
                    <a:pt x="567" y="3616"/>
                  </a:lnTo>
                  <a:lnTo>
                    <a:pt x="555" y="3630"/>
                  </a:lnTo>
                  <a:lnTo>
                    <a:pt x="553" y="3641"/>
                  </a:lnTo>
                  <a:lnTo>
                    <a:pt x="570" y="3656"/>
                  </a:lnTo>
                  <a:lnTo>
                    <a:pt x="595" y="3665"/>
                  </a:lnTo>
                  <a:lnTo>
                    <a:pt x="620" y="3670"/>
                  </a:lnTo>
                  <a:lnTo>
                    <a:pt x="647" y="3676"/>
                  </a:lnTo>
                  <a:lnTo>
                    <a:pt x="676" y="3684"/>
                  </a:lnTo>
                  <a:lnTo>
                    <a:pt x="706" y="3686"/>
                  </a:lnTo>
                  <a:lnTo>
                    <a:pt x="741" y="3684"/>
                  </a:lnTo>
                  <a:lnTo>
                    <a:pt x="762" y="3670"/>
                  </a:lnTo>
                  <a:lnTo>
                    <a:pt x="774" y="3679"/>
                  </a:lnTo>
                  <a:lnTo>
                    <a:pt x="790" y="3686"/>
                  </a:lnTo>
                  <a:lnTo>
                    <a:pt x="804" y="3686"/>
                  </a:lnTo>
                  <a:lnTo>
                    <a:pt x="821" y="3681"/>
                  </a:lnTo>
                  <a:lnTo>
                    <a:pt x="831" y="3676"/>
                  </a:lnTo>
                  <a:lnTo>
                    <a:pt x="842" y="3668"/>
                  </a:lnTo>
                  <a:lnTo>
                    <a:pt x="848" y="3656"/>
                  </a:lnTo>
                  <a:lnTo>
                    <a:pt x="848" y="3644"/>
                  </a:lnTo>
                  <a:lnTo>
                    <a:pt x="840" y="3613"/>
                  </a:lnTo>
                  <a:lnTo>
                    <a:pt x="831" y="3587"/>
                  </a:lnTo>
                  <a:lnTo>
                    <a:pt x="824" y="3549"/>
                  </a:lnTo>
                  <a:lnTo>
                    <a:pt x="812" y="3527"/>
                  </a:lnTo>
                  <a:lnTo>
                    <a:pt x="818" y="3467"/>
                  </a:lnTo>
                  <a:lnTo>
                    <a:pt x="806" y="3441"/>
                  </a:lnTo>
                  <a:lnTo>
                    <a:pt x="792" y="3418"/>
                  </a:lnTo>
                  <a:lnTo>
                    <a:pt x="789" y="3390"/>
                  </a:lnTo>
                  <a:lnTo>
                    <a:pt x="783" y="3343"/>
                  </a:lnTo>
                  <a:lnTo>
                    <a:pt x="790" y="3294"/>
                  </a:lnTo>
                  <a:lnTo>
                    <a:pt x="795" y="3234"/>
                  </a:lnTo>
                  <a:lnTo>
                    <a:pt x="807" y="3168"/>
                  </a:lnTo>
                  <a:lnTo>
                    <a:pt x="812" y="3136"/>
                  </a:lnTo>
                  <a:lnTo>
                    <a:pt x="840" y="3069"/>
                  </a:lnTo>
                  <a:lnTo>
                    <a:pt x="845" y="3005"/>
                  </a:lnTo>
                  <a:lnTo>
                    <a:pt x="843" y="2962"/>
                  </a:lnTo>
                  <a:lnTo>
                    <a:pt x="842" y="2916"/>
                  </a:lnTo>
                  <a:lnTo>
                    <a:pt x="836" y="2877"/>
                  </a:lnTo>
                  <a:lnTo>
                    <a:pt x="827" y="2828"/>
                  </a:lnTo>
                  <a:lnTo>
                    <a:pt x="821" y="2781"/>
                  </a:lnTo>
                  <a:lnTo>
                    <a:pt x="825" y="2726"/>
                  </a:lnTo>
                  <a:lnTo>
                    <a:pt x="842" y="2697"/>
                  </a:lnTo>
                  <a:lnTo>
                    <a:pt x="852" y="2672"/>
                  </a:lnTo>
                  <a:lnTo>
                    <a:pt x="861" y="2636"/>
                  </a:lnTo>
                  <a:lnTo>
                    <a:pt x="869" y="2601"/>
                  </a:lnTo>
                  <a:lnTo>
                    <a:pt x="870" y="2567"/>
                  </a:lnTo>
                  <a:lnTo>
                    <a:pt x="872" y="2538"/>
                  </a:lnTo>
                  <a:lnTo>
                    <a:pt x="867" y="2519"/>
                  </a:lnTo>
                  <a:lnTo>
                    <a:pt x="864" y="2495"/>
                  </a:lnTo>
                  <a:lnTo>
                    <a:pt x="864" y="2464"/>
                  </a:lnTo>
                  <a:lnTo>
                    <a:pt x="867" y="2432"/>
                  </a:lnTo>
                  <a:lnTo>
                    <a:pt x="878" y="2400"/>
                  </a:lnTo>
                  <a:lnTo>
                    <a:pt x="883" y="2371"/>
                  </a:lnTo>
                  <a:lnTo>
                    <a:pt x="886" y="2346"/>
                  </a:lnTo>
                  <a:lnTo>
                    <a:pt x="880" y="2315"/>
                  </a:lnTo>
                  <a:lnTo>
                    <a:pt x="870" y="2281"/>
                  </a:lnTo>
                  <a:lnTo>
                    <a:pt x="866" y="2218"/>
                  </a:lnTo>
                  <a:lnTo>
                    <a:pt x="872" y="2173"/>
                  </a:lnTo>
                  <a:lnTo>
                    <a:pt x="884" y="2095"/>
                  </a:lnTo>
                  <a:lnTo>
                    <a:pt x="893" y="2040"/>
                  </a:lnTo>
                  <a:lnTo>
                    <a:pt x="905" y="1959"/>
                  </a:lnTo>
                  <a:lnTo>
                    <a:pt x="919" y="2038"/>
                  </a:lnTo>
                  <a:lnTo>
                    <a:pt x="929" y="2093"/>
                  </a:lnTo>
                  <a:lnTo>
                    <a:pt x="940" y="2173"/>
                  </a:lnTo>
                  <a:lnTo>
                    <a:pt x="948" y="2217"/>
                  </a:lnTo>
                  <a:lnTo>
                    <a:pt x="943" y="2274"/>
                  </a:lnTo>
                  <a:lnTo>
                    <a:pt x="932" y="2315"/>
                  </a:lnTo>
                  <a:lnTo>
                    <a:pt x="926" y="2343"/>
                  </a:lnTo>
                  <a:lnTo>
                    <a:pt x="931" y="2381"/>
                  </a:lnTo>
                  <a:lnTo>
                    <a:pt x="938" y="2411"/>
                  </a:lnTo>
                  <a:lnTo>
                    <a:pt x="949" y="2450"/>
                  </a:lnTo>
                  <a:lnTo>
                    <a:pt x="951" y="2502"/>
                  </a:lnTo>
                  <a:lnTo>
                    <a:pt x="940" y="2531"/>
                  </a:lnTo>
                  <a:lnTo>
                    <a:pt x="938" y="2558"/>
                  </a:lnTo>
                  <a:lnTo>
                    <a:pt x="943" y="2598"/>
                  </a:lnTo>
                  <a:lnTo>
                    <a:pt x="951" y="2636"/>
                  </a:lnTo>
                  <a:lnTo>
                    <a:pt x="961" y="2671"/>
                  </a:lnTo>
                  <a:lnTo>
                    <a:pt x="978" y="2704"/>
                  </a:lnTo>
                  <a:lnTo>
                    <a:pt x="990" y="2732"/>
                  </a:lnTo>
                  <a:lnTo>
                    <a:pt x="990" y="2774"/>
                  </a:lnTo>
                  <a:lnTo>
                    <a:pt x="987" y="2822"/>
                  </a:lnTo>
                  <a:lnTo>
                    <a:pt x="975" y="2885"/>
                  </a:lnTo>
                  <a:lnTo>
                    <a:pt x="973" y="2935"/>
                  </a:lnTo>
                  <a:lnTo>
                    <a:pt x="969" y="2977"/>
                  </a:lnTo>
                  <a:lnTo>
                    <a:pt x="969" y="3019"/>
                  </a:lnTo>
                  <a:lnTo>
                    <a:pt x="972" y="3069"/>
                  </a:lnTo>
                  <a:lnTo>
                    <a:pt x="999" y="3126"/>
                  </a:lnTo>
                  <a:lnTo>
                    <a:pt x="1011" y="3197"/>
                  </a:lnTo>
                  <a:lnTo>
                    <a:pt x="1022" y="3285"/>
                  </a:lnTo>
                  <a:lnTo>
                    <a:pt x="1031" y="3339"/>
                  </a:lnTo>
                  <a:lnTo>
                    <a:pt x="1028" y="3381"/>
                  </a:lnTo>
                  <a:lnTo>
                    <a:pt x="1020" y="3418"/>
                  </a:lnTo>
                  <a:lnTo>
                    <a:pt x="1006" y="3445"/>
                  </a:lnTo>
                  <a:lnTo>
                    <a:pt x="996" y="3468"/>
                  </a:lnTo>
                  <a:lnTo>
                    <a:pt x="997" y="3491"/>
                  </a:lnTo>
                  <a:lnTo>
                    <a:pt x="1000" y="3527"/>
                  </a:lnTo>
                  <a:lnTo>
                    <a:pt x="990" y="3549"/>
                  </a:lnTo>
                  <a:lnTo>
                    <a:pt x="984" y="3581"/>
                  </a:lnTo>
                  <a:lnTo>
                    <a:pt x="976" y="3605"/>
                  </a:lnTo>
                  <a:lnTo>
                    <a:pt x="969" y="3629"/>
                  </a:lnTo>
                  <a:lnTo>
                    <a:pt x="966" y="3642"/>
                  </a:lnTo>
                  <a:lnTo>
                    <a:pt x="966" y="3655"/>
                  </a:lnTo>
                  <a:lnTo>
                    <a:pt x="970" y="3666"/>
                  </a:lnTo>
                  <a:lnTo>
                    <a:pt x="979" y="3675"/>
                  </a:lnTo>
                  <a:lnTo>
                    <a:pt x="991" y="3681"/>
                  </a:lnTo>
                  <a:lnTo>
                    <a:pt x="1002" y="3684"/>
                  </a:lnTo>
                  <a:lnTo>
                    <a:pt x="1017" y="3684"/>
                  </a:lnTo>
                  <a:lnTo>
                    <a:pt x="1032" y="3681"/>
                  </a:lnTo>
                  <a:lnTo>
                    <a:pt x="1053" y="3672"/>
                  </a:lnTo>
                  <a:lnTo>
                    <a:pt x="1071" y="3684"/>
                  </a:lnTo>
                  <a:lnTo>
                    <a:pt x="1123" y="3684"/>
                  </a:lnTo>
                  <a:lnTo>
                    <a:pt x="1156" y="3681"/>
                  </a:lnTo>
                  <a:lnTo>
                    <a:pt x="1183" y="3673"/>
                  </a:lnTo>
                  <a:lnTo>
                    <a:pt x="1210" y="3665"/>
                  </a:lnTo>
                  <a:lnTo>
                    <a:pt x="1236" y="3661"/>
                  </a:lnTo>
                  <a:lnTo>
                    <a:pt x="1251" y="3654"/>
                  </a:lnTo>
                  <a:lnTo>
                    <a:pt x="1257" y="3644"/>
                  </a:lnTo>
                  <a:lnTo>
                    <a:pt x="1259" y="3630"/>
                  </a:lnTo>
                  <a:lnTo>
                    <a:pt x="1251" y="3624"/>
                  </a:lnTo>
                  <a:lnTo>
                    <a:pt x="1238" y="3602"/>
                  </a:lnTo>
                  <a:lnTo>
                    <a:pt x="1227" y="3574"/>
                  </a:lnTo>
                  <a:lnTo>
                    <a:pt x="1210" y="3556"/>
                  </a:lnTo>
                  <a:lnTo>
                    <a:pt x="1198" y="3549"/>
                  </a:lnTo>
                  <a:lnTo>
                    <a:pt x="1186" y="3535"/>
                  </a:lnTo>
                  <a:lnTo>
                    <a:pt x="1182" y="3521"/>
                  </a:lnTo>
                  <a:lnTo>
                    <a:pt x="1179" y="3500"/>
                  </a:lnTo>
                  <a:lnTo>
                    <a:pt x="1182" y="3487"/>
                  </a:lnTo>
                  <a:lnTo>
                    <a:pt x="1179" y="3475"/>
                  </a:lnTo>
                  <a:lnTo>
                    <a:pt x="1171" y="3453"/>
                  </a:lnTo>
                  <a:lnTo>
                    <a:pt x="1159" y="3431"/>
                  </a:lnTo>
                  <a:lnTo>
                    <a:pt x="1156" y="3403"/>
                  </a:lnTo>
                  <a:lnTo>
                    <a:pt x="1164" y="3365"/>
                  </a:lnTo>
                  <a:lnTo>
                    <a:pt x="1174" y="3314"/>
                  </a:lnTo>
                  <a:lnTo>
                    <a:pt x="1189" y="3250"/>
                  </a:lnTo>
                  <a:lnTo>
                    <a:pt x="1220" y="3159"/>
                  </a:lnTo>
                  <a:lnTo>
                    <a:pt x="1245" y="3088"/>
                  </a:lnTo>
                  <a:lnTo>
                    <a:pt x="1271" y="3010"/>
                  </a:lnTo>
                  <a:lnTo>
                    <a:pt x="1288" y="2949"/>
                  </a:lnTo>
                  <a:lnTo>
                    <a:pt x="1288" y="2895"/>
                  </a:lnTo>
                  <a:lnTo>
                    <a:pt x="1288" y="2847"/>
                  </a:lnTo>
                  <a:lnTo>
                    <a:pt x="1283" y="2806"/>
                  </a:lnTo>
                  <a:lnTo>
                    <a:pt x="1277" y="2764"/>
                  </a:lnTo>
                  <a:lnTo>
                    <a:pt x="1269" y="2721"/>
                  </a:lnTo>
                  <a:lnTo>
                    <a:pt x="1256" y="2673"/>
                  </a:lnTo>
                  <a:lnTo>
                    <a:pt x="1245" y="2636"/>
                  </a:lnTo>
                  <a:lnTo>
                    <a:pt x="1241" y="2612"/>
                  </a:lnTo>
                  <a:lnTo>
                    <a:pt x="1235" y="2547"/>
                  </a:lnTo>
                  <a:lnTo>
                    <a:pt x="1238" y="2501"/>
                  </a:lnTo>
                  <a:lnTo>
                    <a:pt x="1235" y="2462"/>
                  </a:lnTo>
                  <a:lnTo>
                    <a:pt x="1238" y="2406"/>
                  </a:lnTo>
                  <a:lnTo>
                    <a:pt x="1253" y="2381"/>
                  </a:lnTo>
                  <a:lnTo>
                    <a:pt x="1269" y="2342"/>
                  </a:lnTo>
                  <a:lnTo>
                    <a:pt x="1283" y="2314"/>
                  </a:lnTo>
                  <a:lnTo>
                    <a:pt x="1301" y="2239"/>
                  </a:lnTo>
                  <a:lnTo>
                    <a:pt x="1319" y="2172"/>
                  </a:lnTo>
                  <a:lnTo>
                    <a:pt x="1334" y="2094"/>
                  </a:lnTo>
                  <a:lnTo>
                    <a:pt x="1351" y="2016"/>
                  </a:lnTo>
                  <a:lnTo>
                    <a:pt x="1360" y="1912"/>
                  </a:lnTo>
                  <a:lnTo>
                    <a:pt x="1374" y="1834"/>
                  </a:lnTo>
                  <a:lnTo>
                    <a:pt x="1381" y="1785"/>
                  </a:lnTo>
                  <a:lnTo>
                    <a:pt x="1383" y="1749"/>
                  </a:lnTo>
                  <a:lnTo>
                    <a:pt x="1384" y="1711"/>
                  </a:lnTo>
                  <a:lnTo>
                    <a:pt x="1383" y="1680"/>
                  </a:lnTo>
                  <a:lnTo>
                    <a:pt x="1381" y="1636"/>
                  </a:lnTo>
                  <a:lnTo>
                    <a:pt x="1375" y="1584"/>
                  </a:lnTo>
                  <a:lnTo>
                    <a:pt x="1368" y="1543"/>
                  </a:lnTo>
                  <a:lnTo>
                    <a:pt x="1359" y="1508"/>
                  </a:lnTo>
                  <a:lnTo>
                    <a:pt x="1353" y="1463"/>
                  </a:lnTo>
                  <a:lnTo>
                    <a:pt x="1346" y="1433"/>
                  </a:lnTo>
                  <a:lnTo>
                    <a:pt x="1340" y="1412"/>
                  </a:lnTo>
                  <a:lnTo>
                    <a:pt x="1331" y="1392"/>
                  </a:lnTo>
                  <a:lnTo>
                    <a:pt x="1315" y="1363"/>
                  </a:lnTo>
                  <a:lnTo>
                    <a:pt x="1304" y="1339"/>
                  </a:lnTo>
                  <a:lnTo>
                    <a:pt x="1312" y="1310"/>
                  </a:lnTo>
                  <a:lnTo>
                    <a:pt x="1312" y="1292"/>
                  </a:lnTo>
                  <a:lnTo>
                    <a:pt x="1310" y="1268"/>
                  </a:lnTo>
                  <a:lnTo>
                    <a:pt x="1306" y="1253"/>
                  </a:lnTo>
                  <a:lnTo>
                    <a:pt x="1297" y="1233"/>
                  </a:lnTo>
                  <a:lnTo>
                    <a:pt x="1286" y="1211"/>
                  </a:lnTo>
                  <a:lnTo>
                    <a:pt x="1280" y="1194"/>
                  </a:lnTo>
                  <a:lnTo>
                    <a:pt x="1280" y="1165"/>
                  </a:lnTo>
                  <a:lnTo>
                    <a:pt x="1280" y="1144"/>
                  </a:lnTo>
                  <a:lnTo>
                    <a:pt x="1275" y="1128"/>
                  </a:lnTo>
                  <a:lnTo>
                    <a:pt x="1275" y="1115"/>
                  </a:lnTo>
                  <a:lnTo>
                    <a:pt x="1286" y="1093"/>
                  </a:lnTo>
                  <a:lnTo>
                    <a:pt x="1301" y="1062"/>
                  </a:lnTo>
                  <a:lnTo>
                    <a:pt x="1316" y="1037"/>
                  </a:lnTo>
                  <a:lnTo>
                    <a:pt x="1324" y="1023"/>
                  </a:lnTo>
                  <a:lnTo>
                    <a:pt x="1336" y="991"/>
                  </a:lnTo>
                  <a:lnTo>
                    <a:pt x="1351" y="960"/>
                  </a:lnTo>
                  <a:lnTo>
                    <a:pt x="1359" y="944"/>
                  </a:lnTo>
                  <a:lnTo>
                    <a:pt x="1368" y="923"/>
                  </a:lnTo>
                  <a:lnTo>
                    <a:pt x="1377" y="895"/>
                  </a:lnTo>
                  <a:lnTo>
                    <a:pt x="1386" y="864"/>
                  </a:lnTo>
                  <a:lnTo>
                    <a:pt x="1390" y="844"/>
                  </a:lnTo>
                  <a:lnTo>
                    <a:pt x="1395" y="821"/>
                  </a:lnTo>
                  <a:lnTo>
                    <a:pt x="1399" y="807"/>
                  </a:lnTo>
                  <a:lnTo>
                    <a:pt x="1405" y="842"/>
                  </a:lnTo>
                  <a:lnTo>
                    <a:pt x="1407" y="862"/>
                  </a:lnTo>
                  <a:lnTo>
                    <a:pt x="1408" y="881"/>
                  </a:lnTo>
                  <a:lnTo>
                    <a:pt x="1411" y="899"/>
                  </a:lnTo>
                  <a:lnTo>
                    <a:pt x="1414" y="913"/>
                  </a:lnTo>
                  <a:lnTo>
                    <a:pt x="1421" y="928"/>
                  </a:lnTo>
                  <a:lnTo>
                    <a:pt x="1431" y="945"/>
                  </a:lnTo>
                  <a:lnTo>
                    <a:pt x="1445" y="962"/>
                  </a:lnTo>
                  <a:lnTo>
                    <a:pt x="1460" y="976"/>
                  </a:lnTo>
                  <a:lnTo>
                    <a:pt x="1463" y="995"/>
                  </a:lnTo>
                  <a:lnTo>
                    <a:pt x="1464" y="1005"/>
                  </a:lnTo>
                  <a:lnTo>
                    <a:pt x="1470" y="1013"/>
                  </a:lnTo>
                  <a:lnTo>
                    <a:pt x="1476" y="1023"/>
                  </a:lnTo>
                  <a:lnTo>
                    <a:pt x="1495" y="1048"/>
                  </a:lnTo>
                  <a:lnTo>
                    <a:pt x="1492" y="1080"/>
                  </a:lnTo>
                  <a:lnTo>
                    <a:pt x="1492" y="1104"/>
                  </a:lnTo>
                  <a:lnTo>
                    <a:pt x="1492" y="1135"/>
                  </a:lnTo>
                  <a:lnTo>
                    <a:pt x="1492" y="1181"/>
                  </a:lnTo>
                  <a:lnTo>
                    <a:pt x="1492" y="1200"/>
                  </a:lnTo>
                  <a:lnTo>
                    <a:pt x="1495" y="1218"/>
                  </a:lnTo>
                  <a:lnTo>
                    <a:pt x="1498" y="1240"/>
                  </a:lnTo>
                  <a:lnTo>
                    <a:pt x="1504" y="1258"/>
                  </a:lnTo>
                  <a:lnTo>
                    <a:pt x="1511" y="1282"/>
                  </a:lnTo>
                  <a:lnTo>
                    <a:pt x="1517" y="1300"/>
                  </a:lnTo>
                  <a:lnTo>
                    <a:pt x="1534" y="1331"/>
                  </a:lnTo>
                  <a:lnTo>
                    <a:pt x="1572" y="1394"/>
                  </a:lnTo>
                  <a:lnTo>
                    <a:pt x="1602" y="1445"/>
                  </a:lnTo>
                  <a:lnTo>
                    <a:pt x="1617" y="1472"/>
                  </a:lnTo>
                  <a:lnTo>
                    <a:pt x="1628" y="1498"/>
                  </a:lnTo>
                  <a:lnTo>
                    <a:pt x="1638" y="1523"/>
                  </a:lnTo>
                  <a:lnTo>
                    <a:pt x="1646" y="1545"/>
                  </a:lnTo>
                  <a:lnTo>
                    <a:pt x="1664" y="1598"/>
                  </a:lnTo>
                  <a:lnTo>
                    <a:pt x="1673" y="1630"/>
                  </a:lnTo>
                  <a:lnTo>
                    <a:pt x="1674" y="1678"/>
                  </a:lnTo>
                  <a:lnTo>
                    <a:pt x="1664" y="1708"/>
                  </a:lnTo>
                  <a:lnTo>
                    <a:pt x="1649" y="1717"/>
                  </a:lnTo>
                  <a:lnTo>
                    <a:pt x="1623" y="1753"/>
                  </a:lnTo>
                  <a:lnTo>
                    <a:pt x="1608" y="1777"/>
                  </a:lnTo>
                  <a:lnTo>
                    <a:pt x="1600" y="1827"/>
                  </a:lnTo>
                  <a:lnTo>
                    <a:pt x="1591" y="1845"/>
                  </a:lnTo>
                  <a:lnTo>
                    <a:pt x="1573" y="1866"/>
                  </a:lnTo>
                  <a:lnTo>
                    <a:pt x="1564" y="1880"/>
                  </a:lnTo>
                  <a:lnTo>
                    <a:pt x="1558" y="1893"/>
                  </a:lnTo>
                  <a:lnTo>
                    <a:pt x="1555" y="1905"/>
                  </a:lnTo>
                  <a:lnTo>
                    <a:pt x="1554" y="1914"/>
                  </a:lnTo>
                  <a:lnTo>
                    <a:pt x="1554" y="1924"/>
                  </a:lnTo>
                  <a:lnTo>
                    <a:pt x="1555" y="1931"/>
                  </a:lnTo>
                  <a:lnTo>
                    <a:pt x="1560" y="1938"/>
                  </a:lnTo>
                  <a:lnTo>
                    <a:pt x="1566" y="1942"/>
                  </a:lnTo>
                  <a:lnTo>
                    <a:pt x="1578" y="1944"/>
                  </a:lnTo>
                  <a:lnTo>
                    <a:pt x="1587" y="1944"/>
                  </a:lnTo>
                  <a:lnTo>
                    <a:pt x="1596" y="1942"/>
                  </a:lnTo>
                  <a:lnTo>
                    <a:pt x="1608" y="1938"/>
                  </a:lnTo>
                  <a:lnTo>
                    <a:pt x="1617" y="1927"/>
                  </a:lnTo>
                  <a:lnTo>
                    <a:pt x="1626" y="1909"/>
                  </a:lnTo>
                  <a:lnTo>
                    <a:pt x="1637" y="1885"/>
                  </a:lnTo>
                  <a:lnTo>
                    <a:pt x="1662" y="1857"/>
                  </a:lnTo>
                  <a:lnTo>
                    <a:pt x="1677" y="1854"/>
                  </a:lnTo>
                  <a:lnTo>
                    <a:pt x="1676" y="1877"/>
                  </a:lnTo>
                  <a:lnTo>
                    <a:pt x="1673" y="1903"/>
                  </a:lnTo>
                  <a:lnTo>
                    <a:pt x="1668" y="1930"/>
                  </a:lnTo>
                  <a:lnTo>
                    <a:pt x="1656" y="1946"/>
                  </a:lnTo>
                  <a:lnTo>
                    <a:pt x="1640" y="1959"/>
                  </a:lnTo>
                  <a:lnTo>
                    <a:pt x="1611" y="1971"/>
                  </a:lnTo>
                  <a:lnTo>
                    <a:pt x="1597" y="1974"/>
                  </a:lnTo>
                  <a:lnTo>
                    <a:pt x="1593" y="1981"/>
                  </a:lnTo>
                  <a:lnTo>
                    <a:pt x="1593" y="1991"/>
                  </a:lnTo>
                  <a:lnTo>
                    <a:pt x="1599" y="1997"/>
                  </a:lnTo>
                  <a:lnTo>
                    <a:pt x="1588" y="2001"/>
                  </a:lnTo>
                  <a:lnTo>
                    <a:pt x="1581" y="2008"/>
                  </a:lnTo>
                  <a:lnTo>
                    <a:pt x="1576" y="2013"/>
                  </a:lnTo>
                  <a:lnTo>
                    <a:pt x="1576" y="2022"/>
                  </a:lnTo>
                  <a:lnTo>
                    <a:pt x="1581" y="2029"/>
                  </a:lnTo>
                  <a:lnTo>
                    <a:pt x="1596" y="2036"/>
                  </a:lnTo>
                  <a:lnTo>
                    <a:pt x="1615" y="2054"/>
                  </a:lnTo>
                  <a:lnTo>
                    <a:pt x="1644" y="2058"/>
                  </a:lnTo>
                  <a:lnTo>
                    <a:pt x="1671" y="2054"/>
                  </a:lnTo>
                  <a:lnTo>
                    <a:pt x="1712" y="2034"/>
                  </a:lnTo>
                  <a:lnTo>
                    <a:pt x="1759" y="1997"/>
                  </a:lnTo>
                  <a:lnTo>
                    <a:pt x="1785" y="1948"/>
                  </a:lnTo>
                  <a:lnTo>
                    <a:pt x="1798" y="1913"/>
                  </a:lnTo>
                  <a:lnTo>
                    <a:pt x="1812" y="1871"/>
                  </a:lnTo>
                  <a:lnTo>
                    <a:pt x="1807" y="1834"/>
                  </a:lnTo>
                  <a:lnTo>
                    <a:pt x="1797" y="1781"/>
                  </a:lnTo>
                  <a:lnTo>
                    <a:pt x="1788" y="1729"/>
                  </a:lnTo>
                  <a:lnTo>
                    <a:pt x="1792" y="1719"/>
                  </a:lnTo>
                  <a:lnTo>
                    <a:pt x="1795" y="1703"/>
                  </a:lnTo>
                  <a:lnTo>
                    <a:pt x="1797" y="1689"/>
                  </a:lnTo>
                  <a:lnTo>
                    <a:pt x="1798" y="1666"/>
                  </a:lnTo>
                  <a:lnTo>
                    <a:pt x="1797" y="1633"/>
                  </a:lnTo>
                  <a:lnTo>
                    <a:pt x="1794" y="1597"/>
                  </a:lnTo>
                  <a:lnTo>
                    <a:pt x="1791" y="1516"/>
                  </a:lnTo>
                  <a:lnTo>
                    <a:pt x="1789" y="1472"/>
                  </a:lnTo>
                  <a:lnTo>
                    <a:pt x="1786" y="1430"/>
                  </a:lnTo>
                  <a:lnTo>
                    <a:pt x="1780" y="1335"/>
                  </a:lnTo>
                  <a:lnTo>
                    <a:pt x="1774" y="1261"/>
                  </a:lnTo>
                  <a:lnTo>
                    <a:pt x="1768" y="1215"/>
                  </a:lnTo>
                  <a:lnTo>
                    <a:pt x="1765" y="1183"/>
                  </a:lnTo>
                  <a:lnTo>
                    <a:pt x="1761" y="1161"/>
                  </a:lnTo>
                  <a:lnTo>
                    <a:pt x="1751" y="1137"/>
                  </a:lnTo>
                  <a:lnTo>
                    <a:pt x="1745" y="1119"/>
                  </a:lnTo>
                  <a:lnTo>
                    <a:pt x="1742" y="1103"/>
                  </a:lnTo>
                  <a:lnTo>
                    <a:pt x="1727" y="1075"/>
                  </a:lnTo>
                  <a:lnTo>
                    <a:pt x="1718" y="1055"/>
                  </a:lnTo>
                  <a:lnTo>
                    <a:pt x="1711" y="1037"/>
                  </a:lnTo>
                  <a:lnTo>
                    <a:pt x="1699" y="1022"/>
                  </a:lnTo>
                  <a:lnTo>
                    <a:pt x="1686" y="1005"/>
                  </a:lnTo>
                  <a:lnTo>
                    <a:pt x="1677" y="995"/>
                  </a:lnTo>
                  <a:lnTo>
                    <a:pt x="1680" y="970"/>
                  </a:lnTo>
                  <a:lnTo>
                    <a:pt x="1682" y="948"/>
                  </a:lnTo>
                  <a:lnTo>
                    <a:pt x="1683" y="924"/>
                  </a:lnTo>
                  <a:lnTo>
                    <a:pt x="1685" y="902"/>
                  </a:lnTo>
                  <a:lnTo>
                    <a:pt x="1683" y="877"/>
                  </a:lnTo>
                  <a:lnTo>
                    <a:pt x="1679" y="846"/>
                  </a:lnTo>
                  <a:lnTo>
                    <a:pt x="1677" y="821"/>
                  </a:lnTo>
                  <a:lnTo>
                    <a:pt x="1674" y="798"/>
                  </a:lnTo>
                  <a:lnTo>
                    <a:pt x="1670" y="773"/>
                  </a:lnTo>
                  <a:lnTo>
                    <a:pt x="1665" y="752"/>
                  </a:lnTo>
                  <a:lnTo>
                    <a:pt x="1659" y="731"/>
                  </a:lnTo>
                  <a:lnTo>
                    <a:pt x="1655" y="710"/>
                  </a:lnTo>
                  <a:lnTo>
                    <a:pt x="1649" y="686"/>
                  </a:lnTo>
                  <a:lnTo>
                    <a:pt x="1643" y="667"/>
                  </a:lnTo>
                  <a:lnTo>
                    <a:pt x="1634" y="647"/>
                  </a:lnTo>
                  <a:lnTo>
                    <a:pt x="1623" y="624"/>
                  </a:lnTo>
                  <a:lnTo>
                    <a:pt x="1615" y="605"/>
                  </a:lnTo>
                  <a:lnTo>
                    <a:pt x="1611" y="590"/>
                  </a:lnTo>
                  <a:lnTo>
                    <a:pt x="1608" y="571"/>
                  </a:lnTo>
                  <a:lnTo>
                    <a:pt x="1615" y="532"/>
                  </a:lnTo>
                  <a:lnTo>
                    <a:pt x="1617" y="512"/>
                  </a:lnTo>
                  <a:lnTo>
                    <a:pt x="1617" y="500"/>
                  </a:lnTo>
                  <a:lnTo>
                    <a:pt x="1617" y="483"/>
                  </a:lnTo>
                  <a:lnTo>
                    <a:pt x="1611" y="452"/>
                  </a:lnTo>
                  <a:lnTo>
                    <a:pt x="1605" y="438"/>
                  </a:lnTo>
                  <a:lnTo>
                    <a:pt x="1597" y="416"/>
                  </a:lnTo>
                  <a:lnTo>
                    <a:pt x="1591" y="397"/>
                  </a:lnTo>
                  <a:lnTo>
                    <a:pt x="1584" y="380"/>
                  </a:lnTo>
                  <a:lnTo>
                    <a:pt x="1576" y="363"/>
                  </a:lnTo>
                  <a:lnTo>
                    <a:pt x="1563" y="348"/>
                  </a:lnTo>
                  <a:lnTo>
                    <a:pt x="1552" y="338"/>
                  </a:lnTo>
                  <a:lnTo>
                    <a:pt x="1538" y="327"/>
                  </a:lnTo>
                  <a:lnTo>
                    <a:pt x="1525" y="312"/>
                  </a:lnTo>
                  <a:lnTo>
                    <a:pt x="1513" y="295"/>
                  </a:lnTo>
                  <a:lnTo>
                    <a:pt x="1502" y="280"/>
                  </a:lnTo>
                  <a:lnTo>
                    <a:pt x="1479" y="267"/>
                  </a:lnTo>
                  <a:lnTo>
                    <a:pt x="1454" y="252"/>
                  </a:lnTo>
                  <a:lnTo>
                    <a:pt x="1416" y="245"/>
                  </a:lnTo>
                  <a:lnTo>
                    <a:pt x="1372" y="228"/>
                  </a:lnTo>
                  <a:lnTo>
                    <a:pt x="1337" y="210"/>
                  </a:lnTo>
                  <a:lnTo>
                    <a:pt x="1297" y="196"/>
                  </a:lnTo>
                  <a:lnTo>
                    <a:pt x="1248" y="177"/>
                  </a:lnTo>
                  <a:lnTo>
                    <a:pt x="1201" y="161"/>
                  </a:lnTo>
                  <a:lnTo>
                    <a:pt x="1182" y="154"/>
                  </a:lnTo>
                  <a:lnTo>
                    <a:pt x="1144" y="143"/>
                  </a:lnTo>
                  <a:lnTo>
                    <a:pt x="1117" y="138"/>
                  </a:lnTo>
                  <a:lnTo>
                    <a:pt x="1087" y="129"/>
                  </a:lnTo>
                  <a:lnTo>
                    <a:pt x="1070" y="100"/>
                  </a:lnTo>
                  <a:lnTo>
                    <a:pt x="1064" y="60"/>
                  </a:lnTo>
                  <a:lnTo>
                    <a:pt x="1068" y="9"/>
                  </a:lnTo>
                  <a:lnTo>
                    <a:pt x="902" y="0"/>
                  </a:lnTo>
                  <a:lnTo>
                    <a:pt x="741" y="11"/>
                  </a:lnTo>
                  <a:close/>
                </a:path>
              </a:pathLst>
            </a:custGeom>
            <a:solidFill>
              <a:srgbClr val="FFDFBF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grpSp>
          <p:nvGrpSpPr>
            <p:cNvPr id="39947" name="Group 7"/>
            <p:cNvGrpSpPr>
              <a:grpSpLocks/>
            </p:cNvGrpSpPr>
            <p:nvPr/>
          </p:nvGrpSpPr>
          <p:grpSpPr bwMode="auto">
            <a:xfrm>
              <a:off x="1685" y="2392"/>
              <a:ext cx="214" cy="254"/>
              <a:chOff x="1704" y="1914"/>
              <a:chExt cx="173" cy="238"/>
            </a:xfrm>
          </p:grpSpPr>
          <p:sp>
            <p:nvSpPr>
              <p:cNvPr id="40038" name="Freeform 8"/>
              <p:cNvSpPr>
                <a:spLocks/>
              </p:cNvSpPr>
              <p:nvPr/>
            </p:nvSpPr>
            <p:spPr bwMode="auto">
              <a:xfrm>
                <a:off x="1704" y="1914"/>
                <a:ext cx="152" cy="186"/>
              </a:xfrm>
              <a:custGeom>
                <a:avLst/>
                <a:gdLst>
                  <a:gd name="T0" fmla="*/ 56 w 303"/>
                  <a:gd name="T1" fmla="*/ 1 h 372"/>
                  <a:gd name="T2" fmla="*/ 64 w 303"/>
                  <a:gd name="T3" fmla="*/ 0 h 372"/>
                  <a:gd name="T4" fmla="*/ 69 w 303"/>
                  <a:gd name="T5" fmla="*/ 3 h 372"/>
                  <a:gd name="T6" fmla="*/ 73 w 303"/>
                  <a:gd name="T7" fmla="*/ 7 h 372"/>
                  <a:gd name="T8" fmla="*/ 75 w 303"/>
                  <a:gd name="T9" fmla="*/ 14 h 372"/>
                  <a:gd name="T10" fmla="*/ 76 w 303"/>
                  <a:gd name="T11" fmla="*/ 20 h 372"/>
                  <a:gd name="T12" fmla="*/ 76 w 303"/>
                  <a:gd name="T13" fmla="*/ 27 h 372"/>
                  <a:gd name="T14" fmla="*/ 75 w 303"/>
                  <a:gd name="T15" fmla="*/ 36 h 372"/>
                  <a:gd name="T16" fmla="*/ 74 w 303"/>
                  <a:gd name="T17" fmla="*/ 42 h 372"/>
                  <a:gd name="T18" fmla="*/ 72 w 303"/>
                  <a:gd name="T19" fmla="*/ 50 h 372"/>
                  <a:gd name="T20" fmla="*/ 69 w 303"/>
                  <a:gd name="T21" fmla="*/ 56 h 372"/>
                  <a:gd name="T22" fmla="*/ 65 w 303"/>
                  <a:gd name="T23" fmla="*/ 65 h 372"/>
                  <a:gd name="T24" fmla="*/ 62 w 303"/>
                  <a:gd name="T25" fmla="*/ 72 h 372"/>
                  <a:gd name="T26" fmla="*/ 57 w 303"/>
                  <a:gd name="T27" fmla="*/ 77 h 372"/>
                  <a:gd name="T28" fmla="*/ 51 w 303"/>
                  <a:gd name="T29" fmla="*/ 83 h 372"/>
                  <a:gd name="T30" fmla="*/ 44 w 303"/>
                  <a:gd name="T31" fmla="*/ 89 h 372"/>
                  <a:gd name="T32" fmla="*/ 37 w 303"/>
                  <a:gd name="T33" fmla="*/ 90 h 372"/>
                  <a:gd name="T34" fmla="*/ 30 w 303"/>
                  <a:gd name="T35" fmla="*/ 92 h 372"/>
                  <a:gd name="T36" fmla="*/ 23 w 303"/>
                  <a:gd name="T37" fmla="*/ 93 h 372"/>
                  <a:gd name="T38" fmla="*/ 15 w 303"/>
                  <a:gd name="T39" fmla="*/ 91 h 372"/>
                  <a:gd name="T40" fmla="*/ 7 w 303"/>
                  <a:gd name="T41" fmla="*/ 85 h 372"/>
                  <a:gd name="T42" fmla="*/ 3 w 303"/>
                  <a:gd name="T43" fmla="*/ 81 h 372"/>
                  <a:gd name="T44" fmla="*/ 1 w 303"/>
                  <a:gd name="T45" fmla="*/ 75 h 372"/>
                  <a:gd name="T46" fmla="*/ 0 w 303"/>
                  <a:gd name="T47" fmla="*/ 67 h 372"/>
                  <a:gd name="T48" fmla="*/ 3 w 303"/>
                  <a:gd name="T49" fmla="*/ 57 h 372"/>
                  <a:gd name="T50" fmla="*/ 5 w 303"/>
                  <a:gd name="T51" fmla="*/ 50 h 372"/>
                  <a:gd name="T52" fmla="*/ 8 w 303"/>
                  <a:gd name="T53" fmla="*/ 45 h 372"/>
                  <a:gd name="T54" fmla="*/ 16 w 303"/>
                  <a:gd name="T55" fmla="*/ 36 h 372"/>
                  <a:gd name="T56" fmla="*/ 22 w 303"/>
                  <a:gd name="T57" fmla="*/ 34 h 372"/>
                  <a:gd name="T58" fmla="*/ 29 w 303"/>
                  <a:gd name="T59" fmla="*/ 31 h 372"/>
                  <a:gd name="T60" fmla="*/ 41 w 303"/>
                  <a:gd name="T61" fmla="*/ 17 h 372"/>
                  <a:gd name="T62" fmla="*/ 46 w 303"/>
                  <a:gd name="T63" fmla="*/ 10 h 372"/>
                  <a:gd name="T64" fmla="*/ 51 w 303"/>
                  <a:gd name="T65" fmla="*/ 5 h 372"/>
                  <a:gd name="T66" fmla="*/ 56 w 303"/>
                  <a:gd name="T67" fmla="*/ 1 h 37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03"/>
                  <a:gd name="T103" fmla="*/ 0 h 372"/>
                  <a:gd name="T104" fmla="*/ 303 w 303"/>
                  <a:gd name="T105" fmla="*/ 372 h 37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03" h="372">
                    <a:moveTo>
                      <a:pt x="223" y="3"/>
                    </a:moveTo>
                    <a:lnTo>
                      <a:pt x="254" y="0"/>
                    </a:lnTo>
                    <a:lnTo>
                      <a:pt x="276" y="12"/>
                    </a:lnTo>
                    <a:lnTo>
                      <a:pt x="291" y="30"/>
                    </a:lnTo>
                    <a:lnTo>
                      <a:pt x="300" y="56"/>
                    </a:lnTo>
                    <a:lnTo>
                      <a:pt x="303" y="77"/>
                    </a:lnTo>
                    <a:lnTo>
                      <a:pt x="303" y="109"/>
                    </a:lnTo>
                    <a:lnTo>
                      <a:pt x="299" y="141"/>
                    </a:lnTo>
                    <a:lnTo>
                      <a:pt x="294" y="168"/>
                    </a:lnTo>
                    <a:lnTo>
                      <a:pt x="285" y="200"/>
                    </a:lnTo>
                    <a:lnTo>
                      <a:pt x="273" y="225"/>
                    </a:lnTo>
                    <a:lnTo>
                      <a:pt x="258" y="257"/>
                    </a:lnTo>
                    <a:lnTo>
                      <a:pt x="245" y="285"/>
                    </a:lnTo>
                    <a:lnTo>
                      <a:pt x="228" y="308"/>
                    </a:lnTo>
                    <a:lnTo>
                      <a:pt x="204" y="330"/>
                    </a:lnTo>
                    <a:lnTo>
                      <a:pt x="174" y="354"/>
                    </a:lnTo>
                    <a:lnTo>
                      <a:pt x="145" y="360"/>
                    </a:lnTo>
                    <a:lnTo>
                      <a:pt x="118" y="368"/>
                    </a:lnTo>
                    <a:lnTo>
                      <a:pt x="92" y="372"/>
                    </a:lnTo>
                    <a:lnTo>
                      <a:pt x="60" y="364"/>
                    </a:lnTo>
                    <a:lnTo>
                      <a:pt x="28" y="339"/>
                    </a:lnTo>
                    <a:lnTo>
                      <a:pt x="10" y="321"/>
                    </a:lnTo>
                    <a:lnTo>
                      <a:pt x="4" y="300"/>
                    </a:lnTo>
                    <a:lnTo>
                      <a:pt x="0" y="266"/>
                    </a:lnTo>
                    <a:lnTo>
                      <a:pt x="9" y="229"/>
                    </a:lnTo>
                    <a:lnTo>
                      <a:pt x="19" y="201"/>
                    </a:lnTo>
                    <a:lnTo>
                      <a:pt x="31" y="179"/>
                    </a:lnTo>
                    <a:lnTo>
                      <a:pt x="62" y="142"/>
                    </a:lnTo>
                    <a:lnTo>
                      <a:pt x="87" y="133"/>
                    </a:lnTo>
                    <a:lnTo>
                      <a:pt x="113" y="126"/>
                    </a:lnTo>
                    <a:lnTo>
                      <a:pt x="164" y="67"/>
                    </a:lnTo>
                    <a:lnTo>
                      <a:pt x="183" y="38"/>
                    </a:lnTo>
                    <a:lnTo>
                      <a:pt x="201" y="20"/>
                    </a:lnTo>
                    <a:lnTo>
                      <a:pt x="223" y="3"/>
                    </a:lnTo>
                    <a:close/>
                  </a:path>
                </a:pathLst>
              </a:custGeom>
              <a:solidFill>
                <a:srgbClr val="DFDFD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  <p:sp>
            <p:nvSpPr>
              <p:cNvPr id="40039" name="Freeform 9"/>
              <p:cNvSpPr>
                <a:spLocks/>
              </p:cNvSpPr>
              <p:nvPr/>
            </p:nvSpPr>
            <p:spPr bwMode="auto">
              <a:xfrm>
                <a:off x="1730" y="2018"/>
                <a:ext cx="147" cy="134"/>
              </a:xfrm>
              <a:custGeom>
                <a:avLst/>
                <a:gdLst>
                  <a:gd name="T0" fmla="*/ 64 w 295"/>
                  <a:gd name="T1" fmla="*/ 1 h 269"/>
                  <a:gd name="T2" fmla="*/ 69 w 295"/>
                  <a:gd name="T3" fmla="*/ 0 h 269"/>
                  <a:gd name="T4" fmla="*/ 71 w 295"/>
                  <a:gd name="T5" fmla="*/ 2 h 269"/>
                  <a:gd name="T6" fmla="*/ 73 w 295"/>
                  <a:gd name="T7" fmla="*/ 7 h 269"/>
                  <a:gd name="T8" fmla="*/ 73 w 295"/>
                  <a:gd name="T9" fmla="*/ 11 h 269"/>
                  <a:gd name="T10" fmla="*/ 73 w 295"/>
                  <a:gd name="T11" fmla="*/ 17 h 269"/>
                  <a:gd name="T12" fmla="*/ 73 w 295"/>
                  <a:gd name="T13" fmla="*/ 22 h 269"/>
                  <a:gd name="T14" fmla="*/ 73 w 295"/>
                  <a:gd name="T15" fmla="*/ 28 h 269"/>
                  <a:gd name="T16" fmla="*/ 73 w 295"/>
                  <a:gd name="T17" fmla="*/ 35 h 269"/>
                  <a:gd name="T18" fmla="*/ 73 w 295"/>
                  <a:gd name="T19" fmla="*/ 41 h 269"/>
                  <a:gd name="T20" fmla="*/ 71 w 295"/>
                  <a:gd name="T21" fmla="*/ 48 h 269"/>
                  <a:gd name="T22" fmla="*/ 68 w 295"/>
                  <a:gd name="T23" fmla="*/ 53 h 269"/>
                  <a:gd name="T24" fmla="*/ 62 w 295"/>
                  <a:gd name="T25" fmla="*/ 58 h 269"/>
                  <a:gd name="T26" fmla="*/ 56 w 295"/>
                  <a:gd name="T27" fmla="*/ 62 h 269"/>
                  <a:gd name="T28" fmla="*/ 45 w 295"/>
                  <a:gd name="T29" fmla="*/ 65 h 269"/>
                  <a:gd name="T30" fmla="*/ 36 w 295"/>
                  <a:gd name="T31" fmla="*/ 66 h 269"/>
                  <a:gd name="T32" fmla="*/ 26 w 295"/>
                  <a:gd name="T33" fmla="*/ 67 h 269"/>
                  <a:gd name="T34" fmla="*/ 16 w 295"/>
                  <a:gd name="T35" fmla="*/ 66 h 269"/>
                  <a:gd name="T36" fmla="*/ 9 w 295"/>
                  <a:gd name="T37" fmla="*/ 65 h 269"/>
                  <a:gd name="T38" fmla="*/ 3 w 295"/>
                  <a:gd name="T39" fmla="*/ 64 h 269"/>
                  <a:gd name="T40" fmla="*/ 0 w 295"/>
                  <a:gd name="T41" fmla="*/ 61 h 269"/>
                  <a:gd name="T42" fmla="*/ 0 w 295"/>
                  <a:gd name="T43" fmla="*/ 57 h 269"/>
                  <a:gd name="T44" fmla="*/ 4 w 295"/>
                  <a:gd name="T45" fmla="*/ 54 h 269"/>
                  <a:gd name="T46" fmla="*/ 12 w 295"/>
                  <a:gd name="T47" fmla="*/ 52 h 269"/>
                  <a:gd name="T48" fmla="*/ 20 w 295"/>
                  <a:gd name="T49" fmla="*/ 48 h 269"/>
                  <a:gd name="T50" fmla="*/ 29 w 295"/>
                  <a:gd name="T51" fmla="*/ 45 h 269"/>
                  <a:gd name="T52" fmla="*/ 38 w 295"/>
                  <a:gd name="T53" fmla="*/ 38 h 269"/>
                  <a:gd name="T54" fmla="*/ 45 w 295"/>
                  <a:gd name="T55" fmla="*/ 32 h 269"/>
                  <a:gd name="T56" fmla="*/ 48 w 295"/>
                  <a:gd name="T57" fmla="*/ 28 h 269"/>
                  <a:gd name="T58" fmla="*/ 52 w 295"/>
                  <a:gd name="T59" fmla="*/ 22 h 269"/>
                  <a:gd name="T60" fmla="*/ 55 w 295"/>
                  <a:gd name="T61" fmla="*/ 15 h 269"/>
                  <a:gd name="T62" fmla="*/ 57 w 295"/>
                  <a:gd name="T63" fmla="*/ 8 h 269"/>
                  <a:gd name="T64" fmla="*/ 60 w 295"/>
                  <a:gd name="T65" fmla="*/ 4 h 269"/>
                  <a:gd name="T66" fmla="*/ 64 w 295"/>
                  <a:gd name="T67" fmla="*/ 1 h 26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95"/>
                  <a:gd name="T103" fmla="*/ 0 h 269"/>
                  <a:gd name="T104" fmla="*/ 295 w 295"/>
                  <a:gd name="T105" fmla="*/ 269 h 26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95" h="269">
                    <a:moveTo>
                      <a:pt x="257" y="7"/>
                    </a:moveTo>
                    <a:lnTo>
                      <a:pt x="277" y="0"/>
                    </a:lnTo>
                    <a:lnTo>
                      <a:pt x="287" y="10"/>
                    </a:lnTo>
                    <a:lnTo>
                      <a:pt x="293" y="29"/>
                    </a:lnTo>
                    <a:lnTo>
                      <a:pt x="293" y="47"/>
                    </a:lnTo>
                    <a:lnTo>
                      <a:pt x="295" y="71"/>
                    </a:lnTo>
                    <a:lnTo>
                      <a:pt x="295" y="89"/>
                    </a:lnTo>
                    <a:lnTo>
                      <a:pt x="295" y="113"/>
                    </a:lnTo>
                    <a:lnTo>
                      <a:pt x="295" y="142"/>
                    </a:lnTo>
                    <a:lnTo>
                      <a:pt x="293" y="167"/>
                    </a:lnTo>
                    <a:lnTo>
                      <a:pt x="286" y="192"/>
                    </a:lnTo>
                    <a:lnTo>
                      <a:pt x="272" y="214"/>
                    </a:lnTo>
                    <a:lnTo>
                      <a:pt x="249" y="232"/>
                    </a:lnTo>
                    <a:lnTo>
                      <a:pt x="224" y="248"/>
                    </a:lnTo>
                    <a:lnTo>
                      <a:pt x="181" y="260"/>
                    </a:lnTo>
                    <a:lnTo>
                      <a:pt x="144" y="266"/>
                    </a:lnTo>
                    <a:lnTo>
                      <a:pt x="107" y="269"/>
                    </a:lnTo>
                    <a:lnTo>
                      <a:pt x="67" y="266"/>
                    </a:lnTo>
                    <a:lnTo>
                      <a:pt x="38" y="260"/>
                    </a:lnTo>
                    <a:lnTo>
                      <a:pt x="14" y="256"/>
                    </a:lnTo>
                    <a:lnTo>
                      <a:pt x="0" y="245"/>
                    </a:lnTo>
                    <a:lnTo>
                      <a:pt x="2" y="230"/>
                    </a:lnTo>
                    <a:lnTo>
                      <a:pt x="18" y="217"/>
                    </a:lnTo>
                    <a:lnTo>
                      <a:pt x="48" y="209"/>
                    </a:lnTo>
                    <a:lnTo>
                      <a:pt x="82" y="193"/>
                    </a:lnTo>
                    <a:lnTo>
                      <a:pt x="116" y="181"/>
                    </a:lnTo>
                    <a:lnTo>
                      <a:pt x="154" y="153"/>
                    </a:lnTo>
                    <a:lnTo>
                      <a:pt x="180" y="131"/>
                    </a:lnTo>
                    <a:lnTo>
                      <a:pt x="195" y="114"/>
                    </a:lnTo>
                    <a:lnTo>
                      <a:pt x="210" y="89"/>
                    </a:lnTo>
                    <a:lnTo>
                      <a:pt x="222" y="63"/>
                    </a:lnTo>
                    <a:lnTo>
                      <a:pt x="231" y="35"/>
                    </a:lnTo>
                    <a:lnTo>
                      <a:pt x="243" y="18"/>
                    </a:lnTo>
                    <a:lnTo>
                      <a:pt x="257" y="7"/>
                    </a:lnTo>
                    <a:close/>
                  </a:path>
                </a:pathLst>
              </a:custGeom>
              <a:solidFill>
                <a:srgbClr val="DFDFD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</p:grpSp>
        <p:grpSp>
          <p:nvGrpSpPr>
            <p:cNvPr id="39948" name="Group 10"/>
            <p:cNvGrpSpPr>
              <a:grpSpLocks/>
            </p:cNvGrpSpPr>
            <p:nvPr/>
          </p:nvGrpSpPr>
          <p:grpSpPr bwMode="auto">
            <a:xfrm>
              <a:off x="1400" y="2397"/>
              <a:ext cx="214" cy="255"/>
              <a:chOff x="1473" y="1918"/>
              <a:chExt cx="173" cy="239"/>
            </a:xfrm>
          </p:grpSpPr>
          <p:sp>
            <p:nvSpPr>
              <p:cNvPr id="40036" name="Freeform 11"/>
              <p:cNvSpPr>
                <a:spLocks/>
              </p:cNvSpPr>
              <p:nvPr/>
            </p:nvSpPr>
            <p:spPr bwMode="auto">
              <a:xfrm>
                <a:off x="1495" y="1918"/>
                <a:ext cx="151" cy="186"/>
              </a:xfrm>
              <a:custGeom>
                <a:avLst/>
                <a:gdLst>
                  <a:gd name="T0" fmla="*/ 20 w 304"/>
                  <a:gd name="T1" fmla="*/ 1 h 372"/>
                  <a:gd name="T2" fmla="*/ 12 w 304"/>
                  <a:gd name="T3" fmla="*/ 0 h 372"/>
                  <a:gd name="T4" fmla="*/ 6 w 304"/>
                  <a:gd name="T5" fmla="*/ 3 h 372"/>
                  <a:gd name="T6" fmla="*/ 3 w 304"/>
                  <a:gd name="T7" fmla="*/ 7 h 372"/>
                  <a:gd name="T8" fmla="*/ 0 w 304"/>
                  <a:gd name="T9" fmla="*/ 14 h 372"/>
                  <a:gd name="T10" fmla="*/ 0 w 304"/>
                  <a:gd name="T11" fmla="*/ 19 h 372"/>
                  <a:gd name="T12" fmla="*/ 0 w 304"/>
                  <a:gd name="T13" fmla="*/ 27 h 372"/>
                  <a:gd name="T14" fmla="*/ 1 w 304"/>
                  <a:gd name="T15" fmla="*/ 35 h 372"/>
                  <a:gd name="T16" fmla="*/ 2 w 304"/>
                  <a:gd name="T17" fmla="*/ 42 h 372"/>
                  <a:gd name="T18" fmla="*/ 4 w 304"/>
                  <a:gd name="T19" fmla="*/ 49 h 372"/>
                  <a:gd name="T20" fmla="*/ 7 w 304"/>
                  <a:gd name="T21" fmla="*/ 56 h 372"/>
                  <a:gd name="T22" fmla="*/ 11 w 304"/>
                  <a:gd name="T23" fmla="*/ 64 h 372"/>
                  <a:gd name="T24" fmla="*/ 14 w 304"/>
                  <a:gd name="T25" fmla="*/ 71 h 372"/>
                  <a:gd name="T26" fmla="*/ 19 w 304"/>
                  <a:gd name="T27" fmla="*/ 77 h 372"/>
                  <a:gd name="T28" fmla="*/ 25 w 304"/>
                  <a:gd name="T29" fmla="*/ 83 h 372"/>
                  <a:gd name="T30" fmla="*/ 32 w 304"/>
                  <a:gd name="T31" fmla="*/ 89 h 372"/>
                  <a:gd name="T32" fmla="*/ 39 w 304"/>
                  <a:gd name="T33" fmla="*/ 90 h 372"/>
                  <a:gd name="T34" fmla="*/ 46 w 304"/>
                  <a:gd name="T35" fmla="*/ 92 h 372"/>
                  <a:gd name="T36" fmla="*/ 52 w 304"/>
                  <a:gd name="T37" fmla="*/ 93 h 372"/>
                  <a:gd name="T38" fmla="*/ 60 w 304"/>
                  <a:gd name="T39" fmla="*/ 91 h 372"/>
                  <a:gd name="T40" fmla="*/ 68 w 304"/>
                  <a:gd name="T41" fmla="*/ 85 h 372"/>
                  <a:gd name="T42" fmla="*/ 73 w 304"/>
                  <a:gd name="T43" fmla="*/ 80 h 372"/>
                  <a:gd name="T44" fmla="*/ 74 w 304"/>
                  <a:gd name="T45" fmla="*/ 75 h 372"/>
                  <a:gd name="T46" fmla="*/ 75 w 304"/>
                  <a:gd name="T47" fmla="*/ 67 h 372"/>
                  <a:gd name="T48" fmla="*/ 73 w 304"/>
                  <a:gd name="T49" fmla="*/ 57 h 372"/>
                  <a:gd name="T50" fmla="*/ 70 w 304"/>
                  <a:gd name="T51" fmla="*/ 50 h 372"/>
                  <a:gd name="T52" fmla="*/ 67 w 304"/>
                  <a:gd name="T53" fmla="*/ 45 h 372"/>
                  <a:gd name="T54" fmla="*/ 60 w 304"/>
                  <a:gd name="T55" fmla="*/ 36 h 372"/>
                  <a:gd name="T56" fmla="*/ 53 w 304"/>
                  <a:gd name="T57" fmla="*/ 33 h 372"/>
                  <a:gd name="T58" fmla="*/ 47 w 304"/>
                  <a:gd name="T59" fmla="*/ 31 h 372"/>
                  <a:gd name="T60" fmla="*/ 34 w 304"/>
                  <a:gd name="T61" fmla="*/ 17 h 372"/>
                  <a:gd name="T62" fmla="*/ 30 w 304"/>
                  <a:gd name="T63" fmla="*/ 10 h 372"/>
                  <a:gd name="T64" fmla="*/ 25 w 304"/>
                  <a:gd name="T65" fmla="*/ 5 h 372"/>
                  <a:gd name="T66" fmla="*/ 20 w 304"/>
                  <a:gd name="T67" fmla="*/ 1 h 37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04"/>
                  <a:gd name="T103" fmla="*/ 0 h 372"/>
                  <a:gd name="T104" fmla="*/ 304 w 304"/>
                  <a:gd name="T105" fmla="*/ 372 h 37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04" h="372">
                    <a:moveTo>
                      <a:pt x="80" y="3"/>
                    </a:moveTo>
                    <a:lnTo>
                      <a:pt x="50" y="0"/>
                    </a:lnTo>
                    <a:lnTo>
                      <a:pt x="27" y="11"/>
                    </a:lnTo>
                    <a:lnTo>
                      <a:pt x="12" y="29"/>
                    </a:lnTo>
                    <a:lnTo>
                      <a:pt x="3" y="56"/>
                    </a:lnTo>
                    <a:lnTo>
                      <a:pt x="0" y="76"/>
                    </a:lnTo>
                    <a:lnTo>
                      <a:pt x="0" y="108"/>
                    </a:lnTo>
                    <a:lnTo>
                      <a:pt x="5" y="140"/>
                    </a:lnTo>
                    <a:lnTo>
                      <a:pt x="9" y="167"/>
                    </a:lnTo>
                    <a:lnTo>
                      <a:pt x="18" y="199"/>
                    </a:lnTo>
                    <a:lnTo>
                      <a:pt x="30" y="224"/>
                    </a:lnTo>
                    <a:lnTo>
                      <a:pt x="45" y="256"/>
                    </a:lnTo>
                    <a:lnTo>
                      <a:pt x="59" y="284"/>
                    </a:lnTo>
                    <a:lnTo>
                      <a:pt x="76" y="308"/>
                    </a:lnTo>
                    <a:lnTo>
                      <a:pt x="100" y="330"/>
                    </a:lnTo>
                    <a:lnTo>
                      <a:pt x="130" y="354"/>
                    </a:lnTo>
                    <a:lnTo>
                      <a:pt x="159" y="359"/>
                    </a:lnTo>
                    <a:lnTo>
                      <a:pt x="186" y="367"/>
                    </a:lnTo>
                    <a:lnTo>
                      <a:pt x="212" y="372"/>
                    </a:lnTo>
                    <a:lnTo>
                      <a:pt x="243" y="363"/>
                    </a:lnTo>
                    <a:lnTo>
                      <a:pt x="275" y="338"/>
                    </a:lnTo>
                    <a:lnTo>
                      <a:pt x="293" y="320"/>
                    </a:lnTo>
                    <a:lnTo>
                      <a:pt x="299" y="299"/>
                    </a:lnTo>
                    <a:lnTo>
                      <a:pt x="304" y="266"/>
                    </a:lnTo>
                    <a:lnTo>
                      <a:pt x="295" y="228"/>
                    </a:lnTo>
                    <a:lnTo>
                      <a:pt x="284" y="200"/>
                    </a:lnTo>
                    <a:lnTo>
                      <a:pt x="272" y="178"/>
                    </a:lnTo>
                    <a:lnTo>
                      <a:pt x="242" y="142"/>
                    </a:lnTo>
                    <a:lnTo>
                      <a:pt x="216" y="132"/>
                    </a:lnTo>
                    <a:lnTo>
                      <a:pt x="191" y="125"/>
                    </a:lnTo>
                    <a:lnTo>
                      <a:pt x="139" y="67"/>
                    </a:lnTo>
                    <a:lnTo>
                      <a:pt x="121" y="37"/>
                    </a:lnTo>
                    <a:lnTo>
                      <a:pt x="103" y="19"/>
                    </a:lnTo>
                    <a:lnTo>
                      <a:pt x="80" y="3"/>
                    </a:lnTo>
                    <a:close/>
                  </a:path>
                </a:pathLst>
              </a:custGeom>
              <a:solidFill>
                <a:srgbClr val="DFDFD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  <p:sp>
            <p:nvSpPr>
              <p:cNvPr id="40037" name="Freeform 12"/>
              <p:cNvSpPr>
                <a:spLocks/>
              </p:cNvSpPr>
              <p:nvPr/>
            </p:nvSpPr>
            <p:spPr bwMode="auto">
              <a:xfrm>
                <a:off x="1473" y="2022"/>
                <a:ext cx="148" cy="135"/>
              </a:xfrm>
              <a:custGeom>
                <a:avLst/>
                <a:gdLst>
                  <a:gd name="T0" fmla="*/ 10 w 295"/>
                  <a:gd name="T1" fmla="*/ 2 h 269"/>
                  <a:gd name="T2" fmla="*/ 5 w 295"/>
                  <a:gd name="T3" fmla="*/ 0 h 269"/>
                  <a:gd name="T4" fmla="*/ 2 w 295"/>
                  <a:gd name="T5" fmla="*/ 3 h 269"/>
                  <a:gd name="T6" fmla="*/ 1 w 295"/>
                  <a:gd name="T7" fmla="*/ 8 h 269"/>
                  <a:gd name="T8" fmla="*/ 1 w 295"/>
                  <a:gd name="T9" fmla="*/ 12 h 269"/>
                  <a:gd name="T10" fmla="*/ 0 w 295"/>
                  <a:gd name="T11" fmla="*/ 18 h 269"/>
                  <a:gd name="T12" fmla="*/ 0 w 295"/>
                  <a:gd name="T13" fmla="*/ 23 h 269"/>
                  <a:gd name="T14" fmla="*/ 0 w 295"/>
                  <a:gd name="T15" fmla="*/ 29 h 269"/>
                  <a:gd name="T16" fmla="*/ 0 w 295"/>
                  <a:gd name="T17" fmla="*/ 36 h 269"/>
                  <a:gd name="T18" fmla="*/ 1 w 295"/>
                  <a:gd name="T19" fmla="*/ 42 h 269"/>
                  <a:gd name="T20" fmla="*/ 3 w 295"/>
                  <a:gd name="T21" fmla="*/ 48 h 269"/>
                  <a:gd name="T22" fmla="*/ 6 w 295"/>
                  <a:gd name="T23" fmla="*/ 54 h 269"/>
                  <a:gd name="T24" fmla="*/ 12 w 295"/>
                  <a:gd name="T25" fmla="*/ 59 h 269"/>
                  <a:gd name="T26" fmla="*/ 18 w 295"/>
                  <a:gd name="T27" fmla="*/ 62 h 269"/>
                  <a:gd name="T28" fmla="*/ 29 w 295"/>
                  <a:gd name="T29" fmla="*/ 66 h 269"/>
                  <a:gd name="T30" fmla="*/ 38 w 295"/>
                  <a:gd name="T31" fmla="*/ 67 h 269"/>
                  <a:gd name="T32" fmla="*/ 47 w 295"/>
                  <a:gd name="T33" fmla="*/ 68 h 269"/>
                  <a:gd name="T34" fmla="*/ 57 w 295"/>
                  <a:gd name="T35" fmla="*/ 67 h 269"/>
                  <a:gd name="T36" fmla="*/ 65 w 295"/>
                  <a:gd name="T37" fmla="*/ 66 h 269"/>
                  <a:gd name="T38" fmla="*/ 71 w 295"/>
                  <a:gd name="T39" fmla="*/ 65 h 269"/>
                  <a:gd name="T40" fmla="*/ 74 w 295"/>
                  <a:gd name="T41" fmla="*/ 62 h 269"/>
                  <a:gd name="T42" fmla="*/ 74 w 295"/>
                  <a:gd name="T43" fmla="*/ 58 h 269"/>
                  <a:gd name="T44" fmla="*/ 69 w 295"/>
                  <a:gd name="T45" fmla="*/ 55 h 269"/>
                  <a:gd name="T46" fmla="*/ 62 w 295"/>
                  <a:gd name="T47" fmla="*/ 53 h 269"/>
                  <a:gd name="T48" fmla="*/ 54 w 295"/>
                  <a:gd name="T49" fmla="*/ 49 h 269"/>
                  <a:gd name="T50" fmla="*/ 45 w 295"/>
                  <a:gd name="T51" fmla="*/ 46 h 269"/>
                  <a:gd name="T52" fmla="*/ 35 w 295"/>
                  <a:gd name="T53" fmla="*/ 39 h 269"/>
                  <a:gd name="T54" fmla="*/ 29 w 295"/>
                  <a:gd name="T55" fmla="*/ 33 h 269"/>
                  <a:gd name="T56" fmla="*/ 25 w 295"/>
                  <a:gd name="T57" fmla="*/ 29 h 269"/>
                  <a:gd name="T58" fmla="*/ 21 w 295"/>
                  <a:gd name="T59" fmla="*/ 23 h 269"/>
                  <a:gd name="T60" fmla="*/ 18 w 295"/>
                  <a:gd name="T61" fmla="*/ 16 h 269"/>
                  <a:gd name="T62" fmla="*/ 16 w 295"/>
                  <a:gd name="T63" fmla="*/ 9 h 269"/>
                  <a:gd name="T64" fmla="*/ 13 w 295"/>
                  <a:gd name="T65" fmla="*/ 5 h 269"/>
                  <a:gd name="T66" fmla="*/ 10 w 295"/>
                  <a:gd name="T67" fmla="*/ 2 h 26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95"/>
                  <a:gd name="T103" fmla="*/ 0 h 269"/>
                  <a:gd name="T104" fmla="*/ 295 w 295"/>
                  <a:gd name="T105" fmla="*/ 269 h 26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95" h="269">
                    <a:moveTo>
                      <a:pt x="38" y="7"/>
                    </a:moveTo>
                    <a:lnTo>
                      <a:pt x="18" y="0"/>
                    </a:lnTo>
                    <a:lnTo>
                      <a:pt x="7" y="10"/>
                    </a:lnTo>
                    <a:lnTo>
                      <a:pt x="1" y="30"/>
                    </a:lnTo>
                    <a:lnTo>
                      <a:pt x="1" y="48"/>
                    </a:lnTo>
                    <a:lnTo>
                      <a:pt x="0" y="71"/>
                    </a:lnTo>
                    <a:lnTo>
                      <a:pt x="0" y="89"/>
                    </a:lnTo>
                    <a:lnTo>
                      <a:pt x="0" y="113"/>
                    </a:lnTo>
                    <a:lnTo>
                      <a:pt x="0" y="142"/>
                    </a:lnTo>
                    <a:lnTo>
                      <a:pt x="1" y="167"/>
                    </a:lnTo>
                    <a:lnTo>
                      <a:pt x="9" y="192"/>
                    </a:lnTo>
                    <a:lnTo>
                      <a:pt x="23" y="215"/>
                    </a:lnTo>
                    <a:lnTo>
                      <a:pt x="45" y="233"/>
                    </a:lnTo>
                    <a:lnTo>
                      <a:pt x="71" y="248"/>
                    </a:lnTo>
                    <a:lnTo>
                      <a:pt x="113" y="261"/>
                    </a:lnTo>
                    <a:lnTo>
                      <a:pt x="151" y="266"/>
                    </a:lnTo>
                    <a:lnTo>
                      <a:pt x="187" y="269"/>
                    </a:lnTo>
                    <a:lnTo>
                      <a:pt x="228" y="266"/>
                    </a:lnTo>
                    <a:lnTo>
                      <a:pt x="257" y="261"/>
                    </a:lnTo>
                    <a:lnTo>
                      <a:pt x="281" y="257"/>
                    </a:lnTo>
                    <a:lnTo>
                      <a:pt x="295" y="245"/>
                    </a:lnTo>
                    <a:lnTo>
                      <a:pt x="293" y="230"/>
                    </a:lnTo>
                    <a:lnTo>
                      <a:pt x="276" y="218"/>
                    </a:lnTo>
                    <a:lnTo>
                      <a:pt x="246" y="209"/>
                    </a:lnTo>
                    <a:lnTo>
                      <a:pt x="213" y="194"/>
                    </a:lnTo>
                    <a:lnTo>
                      <a:pt x="178" y="181"/>
                    </a:lnTo>
                    <a:lnTo>
                      <a:pt x="140" y="153"/>
                    </a:lnTo>
                    <a:lnTo>
                      <a:pt x="115" y="131"/>
                    </a:lnTo>
                    <a:lnTo>
                      <a:pt x="100" y="114"/>
                    </a:lnTo>
                    <a:lnTo>
                      <a:pt x="84" y="89"/>
                    </a:lnTo>
                    <a:lnTo>
                      <a:pt x="72" y="63"/>
                    </a:lnTo>
                    <a:lnTo>
                      <a:pt x="63" y="35"/>
                    </a:lnTo>
                    <a:lnTo>
                      <a:pt x="51" y="18"/>
                    </a:lnTo>
                    <a:lnTo>
                      <a:pt x="38" y="7"/>
                    </a:lnTo>
                    <a:close/>
                  </a:path>
                </a:pathLst>
              </a:custGeom>
              <a:solidFill>
                <a:srgbClr val="DFDFD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</p:grpSp>
        <p:grpSp>
          <p:nvGrpSpPr>
            <p:cNvPr id="39949" name="Group 13"/>
            <p:cNvGrpSpPr>
              <a:grpSpLocks/>
            </p:cNvGrpSpPr>
            <p:nvPr/>
          </p:nvGrpSpPr>
          <p:grpSpPr bwMode="auto">
            <a:xfrm>
              <a:off x="1419" y="1891"/>
              <a:ext cx="463" cy="1684"/>
              <a:chOff x="1488" y="1444"/>
              <a:chExt cx="375" cy="1579"/>
            </a:xfrm>
          </p:grpSpPr>
          <p:grpSp>
            <p:nvGrpSpPr>
              <p:cNvPr id="40008" name="Group 14"/>
              <p:cNvGrpSpPr>
                <a:grpSpLocks/>
              </p:cNvGrpSpPr>
              <p:nvPr/>
            </p:nvGrpSpPr>
            <p:grpSpPr bwMode="auto">
              <a:xfrm>
                <a:off x="1566" y="1868"/>
                <a:ext cx="221" cy="172"/>
                <a:chOff x="1566" y="1868"/>
                <a:chExt cx="221" cy="172"/>
              </a:xfrm>
            </p:grpSpPr>
            <p:sp>
              <p:nvSpPr>
                <p:cNvPr id="40023" name="Freeform 15"/>
                <p:cNvSpPr>
                  <a:spLocks/>
                </p:cNvSpPr>
                <p:nvPr/>
              </p:nvSpPr>
              <p:spPr bwMode="auto">
                <a:xfrm>
                  <a:off x="1566" y="1868"/>
                  <a:ext cx="221" cy="172"/>
                </a:xfrm>
                <a:custGeom>
                  <a:avLst/>
                  <a:gdLst>
                    <a:gd name="T0" fmla="*/ 4 w 441"/>
                    <a:gd name="T1" fmla="*/ 7 h 343"/>
                    <a:gd name="T2" fmla="*/ 7 w 441"/>
                    <a:gd name="T3" fmla="*/ 3 h 343"/>
                    <a:gd name="T4" fmla="*/ 18 w 441"/>
                    <a:gd name="T5" fmla="*/ 0 h 343"/>
                    <a:gd name="T6" fmla="*/ 27 w 441"/>
                    <a:gd name="T7" fmla="*/ 1 h 343"/>
                    <a:gd name="T8" fmla="*/ 33 w 441"/>
                    <a:gd name="T9" fmla="*/ 5 h 343"/>
                    <a:gd name="T10" fmla="*/ 42 w 441"/>
                    <a:gd name="T11" fmla="*/ 6 h 343"/>
                    <a:gd name="T12" fmla="*/ 51 w 441"/>
                    <a:gd name="T13" fmla="*/ 2 h 343"/>
                    <a:gd name="T14" fmla="*/ 66 w 441"/>
                    <a:gd name="T15" fmla="*/ 2 h 343"/>
                    <a:gd name="T16" fmla="*/ 82 w 441"/>
                    <a:gd name="T17" fmla="*/ 4 h 343"/>
                    <a:gd name="T18" fmla="*/ 96 w 441"/>
                    <a:gd name="T19" fmla="*/ 4 h 343"/>
                    <a:gd name="T20" fmla="*/ 105 w 441"/>
                    <a:gd name="T21" fmla="*/ 6 h 343"/>
                    <a:gd name="T22" fmla="*/ 109 w 441"/>
                    <a:gd name="T23" fmla="*/ 10 h 343"/>
                    <a:gd name="T24" fmla="*/ 109 w 441"/>
                    <a:gd name="T25" fmla="*/ 17 h 343"/>
                    <a:gd name="T26" fmla="*/ 102 w 441"/>
                    <a:gd name="T27" fmla="*/ 25 h 343"/>
                    <a:gd name="T28" fmla="*/ 106 w 441"/>
                    <a:gd name="T29" fmla="*/ 34 h 343"/>
                    <a:gd name="T30" fmla="*/ 106 w 441"/>
                    <a:gd name="T31" fmla="*/ 40 h 343"/>
                    <a:gd name="T32" fmla="*/ 109 w 441"/>
                    <a:gd name="T33" fmla="*/ 45 h 343"/>
                    <a:gd name="T34" fmla="*/ 110 w 441"/>
                    <a:gd name="T35" fmla="*/ 50 h 343"/>
                    <a:gd name="T36" fmla="*/ 109 w 441"/>
                    <a:gd name="T37" fmla="*/ 56 h 343"/>
                    <a:gd name="T38" fmla="*/ 111 w 441"/>
                    <a:gd name="T39" fmla="*/ 61 h 343"/>
                    <a:gd name="T40" fmla="*/ 109 w 441"/>
                    <a:gd name="T41" fmla="*/ 68 h 343"/>
                    <a:gd name="T42" fmla="*/ 103 w 441"/>
                    <a:gd name="T43" fmla="*/ 73 h 343"/>
                    <a:gd name="T44" fmla="*/ 98 w 441"/>
                    <a:gd name="T45" fmla="*/ 75 h 343"/>
                    <a:gd name="T46" fmla="*/ 94 w 441"/>
                    <a:gd name="T47" fmla="*/ 79 h 343"/>
                    <a:gd name="T48" fmla="*/ 87 w 441"/>
                    <a:gd name="T49" fmla="*/ 79 h 343"/>
                    <a:gd name="T50" fmla="*/ 82 w 441"/>
                    <a:gd name="T51" fmla="*/ 85 h 343"/>
                    <a:gd name="T52" fmla="*/ 74 w 441"/>
                    <a:gd name="T53" fmla="*/ 84 h 343"/>
                    <a:gd name="T54" fmla="*/ 68 w 441"/>
                    <a:gd name="T55" fmla="*/ 86 h 343"/>
                    <a:gd name="T56" fmla="*/ 57 w 441"/>
                    <a:gd name="T57" fmla="*/ 86 h 343"/>
                    <a:gd name="T58" fmla="*/ 43 w 441"/>
                    <a:gd name="T59" fmla="*/ 85 h 343"/>
                    <a:gd name="T60" fmla="*/ 36 w 441"/>
                    <a:gd name="T61" fmla="*/ 76 h 343"/>
                    <a:gd name="T62" fmla="*/ 28 w 441"/>
                    <a:gd name="T63" fmla="*/ 71 h 343"/>
                    <a:gd name="T64" fmla="*/ 19 w 441"/>
                    <a:gd name="T65" fmla="*/ 66 h 343"/>
                    <a:gd name="T66" fmla="*/ 9 w 441"/>
                    <a:gd name="T67" fmla="*/ 63 h 343"/>
                    <a:gd name="T68" fmla="*/ 3 w 441"/>
                    <a:gd name="T69" fmla="*/ 56 h 343"/>
                    <a:gd name="T70" fmla="*/ 3 w 441"/>
                    <a:gd name="T71" fmla="*/ 53 h 343"/>
                    <a:gd name="T72" fmla="*/ 4 w 441"/>
                    <a:gd name="T73" fmla="*/ 45 h 343"/>
                    <a:gd name="T74" fmla="*/ 1 w 441"/>
                    <a:gd name="T75" fmla="*/ 39 h 343"/>
                    <a:gd name="T76" fmla="*/ 1 w 441"/>
                    <a:gd name="T77" fmla="*/ 30 h 343"/>
                    <a:gd name="T78" fmla="*/ 0 w 441"/>
                    <a:gd name="T79" fmla="*/ 27 h 343"/>
                    <a:gd name="T80" fmla="*/ 1 w 441"/>
                    <a:gd name="T81" fmla="*/ 25 h 343"/>
                    <a:gd name="T82" fmla="*/ 4 w 441"/>
                    <a:gd name="T83" fmla="*/ 22 h 343"/>
                    <a:gd name="T84" fmla="*/ 7 w 441"/>
                    <a:gd name="T85" fmla="*/ 22 h 343"/>
                    <a:gd name="T86" fmla="*/ 2 w 441"/>
                    <a:gd name="T87" fmla="*/ 18 h 343"/>
                    <a:gd name="T88" fmla="*/ 3 w 441"/>
                    <a:gd name="T89" fmla="*/ 10 h 34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441"/>
                    <a:gd name="T136" fmla="*/ 0 h 343"/>
                    <a:gd name="T137" fmla="*/ 441 w 441"/>
                    <a:gd name="T138" fmla="*/ 343 h 34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441" h="343">
                      <a:moveTo>
                        <a:pt x="12" y="37"/>
                      </a:moveTo>
                      <a:lnTo>
                        <a:pt x="13" y="25"/>
                      </a:lnTo>
                      <a:lnTo>
                        <a:pt x="18" y="16"/>
                      </a:lnTo>
                      <a:lnTo>
                        <a:pt x="27" y="9"/>
                      </a:lnTo>
                      <a:lnTo>
                        <a:pt x="51" y="1"/>
                      </a:lnTo>
                      <a:lnTo>
                        <a:pt x="72" y="0"/>
                      </a:lnTo>
                      <a:lnTo>
                        <a:pt x="87" y="0"/>
                      </a:lnTo>
                      <a:lnTo>
                        <a:pt x="107" y="1"/>
                      </a:lnTo>
                      <a:lnTo>
                        <a:pt x="121" y="8"/>
                      </a:lnTo>
                      <a:lnTo>
                        <a:pt x="130" y="20"/>
                      </a:lnTo>
                      <a:lnTo>
                        <a:pt x="131" y="30"/>
                      </a:lnTo>
                      <a:lnTo>
                        <a:pt x="166" y="22"/>
                      </a:lnTo>
                      <a:lnTo>
                        <a:pt x="190" y="11"/>
                      </a:lnTo>
                      <a:lnTo>
                        <a:pt x="204" y="8"/>
                      </a:lnTo>
                      <a:lnTo>
                        <a:pt x="234" y="4"/>
                      </a:lnTo>
                      <a:lnTo>
                        <a:pt x="261" y="7"/>
                      </a:lnTo>
                      <a:lnTo>
                        <a:pt x="275" y="8"/>
                      </a:lnTo>
                      <a:lnTo>
                        <a:pt x="326" y="15"/>
                      </a:lnTo>
                      <a:lnTo>
                        <a:pt x="356" y="13"/>
                      </a:lnTo>
                      <a:lnTo>
                        <a:pt x="381" y="13"/>
                      </a:lnTo>
                      <a:lnTo>
                        <a:pt x="399" y="15"/>
                      </a:lnTo>
                      <a:lnTo>
                        <a:pt x="418" y="22"/>
                      </a:lnTo>
                      <a:lnTo>
                        <a:pt x="429" y="30"/>
                      </a:lnTo>
                      <a:lnTo>
                        <a:pt x="436" y="40"/>
                      </a:lnTo>
                      <a:lnTo>
                        <a:pt x="439" y="52"/>
                      </a:lnTo>
                      <a:lnTo>
                        <a:pt x="435" y="65"/>
                      </a:lnTo>
                      <a:lnTo>
                        <a:pt x="430" y="75"/>
                      </a:lnTo>
                      <a:lnTo>
                        <a:pt x="406" y="98"/>
                      </a:lnTo>
                      <a:lnTo>
                        <a:pt x="421" y="122"/>
                      </a:lnTo>
                      <a:lnTo>
                        <a:pt x="424" y="136"/>
                      </a:lnTo>
                      <a:lnTo>
                        <a:pt x="418" y="151"/>
                      </a:lnTo>
                      <a:lnTo>
                        <a:pt x="424" y="157"/>
                      </a:lnTo>
                      <a:lnTo>
                        <a:pt x="430" y="167"/>
                      </a:lnTo>
                      <a:lnTo>
                        <a:pt x="435" y="178"/>
                      </a:lnTo>
                      <a:lnTo>
                        <a:pt x="436" y="186"/>
                      </a:lnTo>
                      <a:lnTo>
                        <a:pt x="439" y="199"/>
                      </a:lnTo>
                      <a:lnTo>
                        <a:pt x="436" y="213"/>
                      </a:lnTo>
                      <a:lnTo>
                        <a:pt x="433" y="221"/>
                      </a:lnTo>
                      <a:lnTo>
                        <a:pt x="439" y="232"/>
                      </a:lnTo>
                      <a:lnTo>
                        <a:pt x="441" y="243"/>
                      </a:lnTo>
                      <a:lnTo>
                        <a:pt x="441" y="256"/>
                      </a:lnTo>
                      <a:lnTo>
                        <a:pt x="436" y="270"/>
                      </a:lnTo>
                      <a:lnTo>
                        <a:pt x="427" y="282"/>
                      </a:lnTo>
                      <a:lnTo>
                        <a:pt x="411" y="292"/>
                      </a:lnTo>
                      <a:lnTo>
                        <a:pt x="393" y="295"/>
                      </a:lnTo>
                      <a:lnTo>
                        <a:pt x="391" y="298"/>
                      </a:lnTo>
                      <a:lnTo>
                        <a:pt x="387" y="309"/>
                      </a:lnTo>
                      <a:lnTo>
                        <a:pt x="373" y="313"/>
                      </a:lnTo>
                      <a:lnTo>
                        <a:pt x="361" y="316"/>
                      </a:lnTo>
                      <a:lnTo>
                        <a:pt x="346" y="314"/>
                      </a:lnTo>
                      <a:lnTo>
                        <a:pt x="341" y="327"/>
                      </a:lnTo>
                      <a:lnTo>
                        <a:pt x="326" y="339"/>
                      </a:lnTo>
                      <a:lnTo>
                        <a:pt x="309" y="341"/>
                      </a:lnTo>
                      <a:lnTo>
                        <a:pt x="296" y="335"/>
                      </a:lnTo>
                      <a:lnTo>
                        <a:pt x="287" y="339"/>
                      </a:lnTo>
                      <a:lnTo>
                        <a:pt x="272" y="342"/>
                      </a:lnTo>
                      <a:lnTo>
                        <a:pt x="252" y="343"/>
                      </a:lnTo>
                      <a:lnTo>
                        <a:pt x="228" y="343"/>
                      </a:lnTo>
                      <a:lnTo>
                        <a:pt x="204" y="342"/>
                      </a:lnTo>
                      <a:lnTo>
                        <a:pt x="172" y="338"/>
                      </a:lnTo>
                      <a:lnTo>
                        <a:pt x="157" y="325"/>
                      </a:lnTo>
                      <a:lnTo>
                        <a:pt x="143" y="302"/>
                      </a:lnTo>
                      <a:lnTo>
                        <a:pt x="130" y="292"/>
                      </a:lnTo>
                      <a:lnTo>
                        <a:pt x="109" y="282"/>
                      </a:lnTo>
                      <a:lnTo>
                        <a:pt x="90" y="270"/>
                      </a:lnTo>
                      <a:lnTo>
                        <a:pt x="75" y="263"/>
                      </a:lnTo>
                      <a:lnTo>
                        <a:pt x="60" y="259"/>
                      </a:lnTo>
                      <a:lnTo>
                        <a:pt x="34" y="249"/>
                      </a:lnTo>
                      <a:lnTo>
                        <a:pt x="18" y="236"/>
                      </a:lnTo>
                      <a:lnTo>
                        <a:pt x="10" y="224"/>
                      </a:lnTo>
                      <a:lnTo>
                        <a:pt x="10" y="215"/>
                      </a:lnTo>
                      <a:lnTo>
                        <a:pt x="12" y="210"/>
                      </a:lnTo>
                      <a:lnTo>
                        <a:pt x="19" y="199"/>
                      </a:lnTo>
                      <a:lnTo>
                        <a:pt x="15" y="179"/>
                      </a:lnTo>
                      <a:lnTo>
                        <a:pt x="7" y="167"/>
                      </a:lnTo>
                      <a:lnTo>
                        <a:pt x="1" y="153"/>
                      </a:lnTo>
                      <a:lnTo>
                        <a:pt x="0" y="136"/>
                      </a:lnTo>
                      <a:lnTo>
                        <a:pt x="3" y="119"/>
                      </a:lnTo>
                      <a:lnTo>
                        <a:pt x="1" y="114"/>
                      </a:lnTo>
                      <a:lnTo>
                        <a:pt x="0" y="108"/>
                      </a:lnTo>
                      <a:lnTo>
                        <a:pt x="1" y="103"/>
                      </a:lnTo>
                      <a:lnTo>
                        <a:pt x="4" y="97"/>
                      </a:lnTo>
                      <a:lnTo>
                        <a:pt x="9" y="90"/>
                      </a:lnTo>
                      <a:lnTo>
                        <a:pt x="13" y="86"/>
                      </a:lnTo>
                      <a:lnTo>
                        <a:pt x="16" y="84"/>
                      </a:lnTo>
                      <a:lnTo>
                        <a:pt x="25" y="87"/>
                      </a:lnTo>
                      <a:lnTo>
                        <a:pt x="15" y="82"/>
                      </a:lnTo>
                      <a:lnTo>
                        <a:pt x="7" y="71"/>
                      </a:lnTo>
                      <a:lnTo>
                        <a:pt x="7" y="59"/>
                      </a:lnTo>
                      <a:lnTo>
                        <a:pt x="12" y="37"/>
                      </a:lnTo>
                      <a:close/>
                    </a:path>
                  </a:pathLst>
                </a:custGeom>
                <a:solidFill>
                  <a:srgbClr val="DF9F7F"/>
                </a:solidFill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24" name="Freeform 16"/>
                <p:cNvSpPr>
                  <a:spLocks/>
                </p:cNvSpPr>
                <p:nvPr/>
              </p:nvSpPr>
              <p:spPr bwMode="auto">
                <a:xfrm>
                  <a:off x="1572" y="1886"/>
                  <a:ext cx="43" cy="15"/>
                </a:xfrm>
                <a:custGeom>
                  <a:avLst/>
                  <a:gdLst>
                    <a:gd name="T0" fmla="*/ 0 w 86"/>
                    <a:gd name="T1" fmla="*/ 2 h 31"/>
                    <a:gd name="T2" fmla="*/ 4 w 86"/>
                    <a:gd name="T3" fmla="*/ 3 h 31"/>
                    <a:gd name="T4" fmla="*/ 10 w 86"/>
                    <a:gd name="T5" fmla="*/ 4 h 31"/>
                    <a:gd name="T6" fmla="*/ 15 w 86"/>
                    <a:gd name="T7" fmla="*/ 4 h 31"/>
                    <a:gd name="T8" fmla="*/ 18 w 86"/>
                    <a:gd name="T9" fmla="*/ 3 h 31"/>
                    <a:gd name="T10" fmla="*/ 20 w 86"/>
                    <a:gd name="T11" fmla="*/ 2 h 31"/>
                    <a:gd name="T12" fmla="*/ 22 w 86"/>
                    <a:gd name="T13" fmla="*/ 0 h 31"/>
                    <a:gd name="T14" fmla="*/ 20 w 86"/>
                    <a:gd name="T15" fmla="*/ 2 h 31"/>
                    <a:gd name="T16" fmla="*/ 19 w 86"/>
                    <a:gd name="T17" fmla="*/ 4 h 31"/>
                    <a:gd name="T18" fmla="*/ 20 w 86"/>
                    <a:gd name="T19" fmla="*/ 7 h 3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6"/>
                    <a:gd name="T31" fmla="*/ 0 h 31"/>
                    <a:gd name="T32" fmla="*/ 86 w 86"/>
                    <a:gd name="T33" fmla="*/ 31 h 3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6" h="31">
                      <a:moveTo>
                        <a:pt x="0" y="10"/>
                      </a:moveTo>
                      <a:lnTo>
                        <a:pt x="16" y="14"/>
                      </a:lnTo>
                      <a:lnTo>
                        <a:pt x="39" y="16"/>
                      </a:lnTo>
                      <a:lnTo>
                        <a:pt x="60" y="16"/>
                      </a:lnTo>
                      <a:lnTo>
                        <a:pt x="71" y="14"/>
                      </a:lnTo>
                      <a:lnTo>
                        <a:pt x="80" y="9"/>
                      </a:lnTo>
                      <a:lnTo>
                        <a:pt x="86" y="0"/>
                      </a:lnTo>
                      <a:lnTo>
                        <a:pt x="80" y="9"/>
                      </a:lnTo>
                      <a:lnTo>
                        <a:pt x="75" y="18"/>
                      </a:lnTo>
                      <a:lnTo>
                        <a:pt x="77" y="31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25" name="Freeform 17"/>
                <p:cNvSpPr>
                  <a:spLocks/>
                </p:cNvSpPr>
                <p:nvPr/>
              </p:nvSpPr>
              <p:spPr bwMode="auto">
                <a:xfrm>
                  <a:off x="1580" y="1884"/>
                  <a:ext cx="54" cy="30"/>
                </a:xfrm>
                <a:custGeom>
                  <a:avLst/>
                  <a:gdLst>
                    <a:gd name="T0" fmla="*/ 27 w 107"/>
                    <a:gd name="T1" fmla="*/ 0 h 60"/>
                    <a:gd name="T2" fmla="*/ 27 w 107"/>
                    <a:gd name="T3" fmla="*/ 4 h 60"/>
                    <a:gd name="T4" fmla="*/ 26 w 107"/>
                    <a:gd name="T5" fmla="*/ 7 h 60"/>
                    <a:gd name="T6" fmla="*/ 25 w 107"/>
                    <a:gd name="T7" fmla="*/ 9 h 60"/>
                    <a:gd name="T8" fmla="*/ 24 w 107"/>
                    <a:gd name="T9" fmla="*/ 11 h 60"/>
                    <a:gd name="T10" fmla="*/ 22 w 107"/>
                    <a:gd name="T11" fmla="*/ 12 h 60"/>
                    <a:gd name="T12" fmla="*/ 20 w 107"/>
                    <a:gd name="T13" fmla="*/ 13 h 60"/>
                    <a:gd name="T14" fmla="*/ 16 w 107"/>
                    <a:gd name="T15" fmla="*/ 14 h 60"/>
                    <a:gd name="T16" fmla="*/ 12 w 107"/>
                    <a:gd name="T17" fmla="*/ 15 h 60"/>
                    <a:gd name="T18" fmla="*/ 8 w 107"/>
                    <a:gd name="T19" fmla="*/ 15 h 60"/>
                    <a:gd name="T20" fmla="*/ 4 w 107"/>
                    <a:gd name="T21" fmla="*/ 15 h 60"/>
                    <a:gd name="T22" fmla="*/ 2 w 107"/>
                    <a:gd name="T23" fmla="*/ 15 h 60"/>
                    <a:gd name="T24" fmla="*/ 0 w 107"/>
                    <a:gd name="T25" fmla="*/ 15 h 6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07"/>
                    <a:gd name="T40" fmla="*/ 0 h 60"/>
                    <a:gd name="T41" fmla="*/ 107 w 107"/>
                    <a:gd name="T42" fmla="*/ 60 h 6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07" h="60">
                      <a:moveTo>
                        <a:pt x="106" y="0"/>
                      </a:moveTo>
                      <a:lnTo>
                        <a:pt x="107" y="14"/>
                      </a:lnTo>
                      <a:lnTo>
                        <a:pt x="104" y="28"/>
                      </a:lnTo>
                      <a:lnTo>
                        <a:pt x="100" y="36"/>
                      </a:lnTo>
                      <a:lnTo>
                        <a:pt x="94" y="43"/>
                      </a:lnTo>
                      <a:lnTo>
                        <a:pt x="88" y="48"/>
                      </a:lnTo>
                      <a:lnTo>
                        <a:pt x="77" y="52"/>
                      </a:lnTo>
                      <a:lnTo>
                        <a:pt x="62" y="56"/>
                      </a:lnTo>
                      <a:lnTo>
                        <a:pt x="45" y="59"/>
                      </a:lnTo>
                      <a:lnTo>
                        <a:pt x="30" y="60"/>
                      </a:lnTo>
                      <a:lnTo>
                        <a:pt x="15" y="59"/>
                      </a:lnTo>
                      <a:lnTo>
                        <a:pt x="7" y="59"/>
                      </a:lnTo>
                      <a:lnTo>
                        <a:pt x="0" y="57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26" name="Freeform 18"/>
                <p:cNvSpPr>
                  <a:spLocks/>
                </p:cNvSpPr>
                <p:nvPr/>
              </p:nvSpPr>
              <p:spPr bwMode="auto">
                <a:xfrm>
                  <a:off x="1568" y="1906"/>
                  <a:ext cx="76" cy="42"/>
                </a:xfrm>
                <a:custGeom>
                  <a:avLst/>
                  <a:gdLst>
                    <a:gd name="T0" fmla="*/ 0 w 152"/>
                    <a:gd name="T1" fmla="*/ 12 h 83"/>
                    <a:gd name="T2" fmla="*/ 2 w 152"/>
                    <a:gd name="T3" fmla="*/ 10 h 83"/>
                    <a:gd name="T4" fmla="*/ 4 w 152"/>
                    <a:gd name="T5" fmla="*/ 9 h 83"/>
                    <a:gd name="T6" fmla="*/ 6 w 152"/>
                    <a:gd name="T7" fmla="*/ 8 h 83"/>
                    <a:gd name="T8" fmla="*/ 9 w 152"/>
                    <a:gd name="T9" fmla="*/ 7 h 83"/>
                    <a:gd name="T10" fmla="*/ 12 w 152"/>
                    <a:gd name="T11" fmla="*/ 6 h 83"/>
                    <a:gd name="T12" fmla="*/ 15 w 152"/>
                    <a:gd name="T13" fmla="*/ 4 h 83"/>
                    <a:gd name="T14" fmla="*/ 18 w 152"/>
                    <a:gd name="T15" fmla="*/ 4 h 83"/>
                    <a:gd name="T16" fmla="*/ 23 w 152"/>
                    <a:gd name="T17" fmla="*/ 3 h 83"/>
                    <a:gd name="T18" fmla="*/ 26 w 152"/>
                    <a:gd name="T19" fmla="*/ 2 h 83"/>
                    <a:gd name="T20" fmla="*/ 30 w 152"/>
                    <a:gd name="T21" fmla="*/ 1 h 83"/>
                    <a:gd name="T22" fmla="*/ 34 w 152"/>
                    <a:gd name="T23" fmla="*/ 1 h 83"/>
                    <a:gd name="T24" fmla="*/ 38 w 152"/>
                    <a:gd name="T25" fmla="*/ 0 h 83"/>
                    <a:gd name="T26" fmla="*/ 38 w 152"/>
                    <a:gd name="T27" fmla="*/ 1 h 83"/>
                    <a:gd name="T28" fmla="*/ 38 w 152"/>
                    <a:gd name="T29" fmla="*/ 2 h 83"/>
                    <a:gd name="T30" fmla="*/ 38 w 152"/>
                    <a:gd name="T31" fmla="*/ 3 h 83"/>
                    <a:gd name="T32" fmla="*/ 37 w 152"/>
                    <a:gd name="T33" fmla="*/ 4 h 83"/>
                    <a:gd name="T34" fmla="*/ 36 w 152"/>
                    <a:gd name="T35" fmla="*/ 6 h 83"/>
                    <a:gd name="T36" fmla="*/ 34 w 152"/>
                    <a:gd name="T37" fmla="*/ 7 h 83"/>
                    <a:gd name="T38" fmla="*/ 31 w 152"/>
                    <a:gd name="T39" fmla="*/ 9 h 83"/>
                    <a:gd name="T40" fmla="*/ 28 w 152"/>
                    <a:gd name="T41" fmla="*/ 10 h 83"/>
                    <a:gd name="T42" fmla="*/ 25 w 152"/>
                    <a:gd name="T43" fmla="*/ 12 h 83"/>
                    <a:gd name="T44" fmla="*/ 22 w 152"/>
                    <a:gd name="T45" fmla="*/ 13 h 83"/>
                    <a:gd name="T46" fmla="*/ 19 w 152"/>
                    <a:gd name="T47" fmla="*/ 14 h 83"/>
                    <a:gd name="T48" fmla="*/ 18 w 152"/>
                    <a:gd name="T49" fmla="*/ 15 h 83"/>
                    <a:gd name="T50" fmla="*/ 15 w 152"/>
                    <a:gd name="T51" fmla="*/ 16 h 83"/>
                    <a:gd name="T52" fmla="*/ 12 w 152"/>
                    <a:gd name="T53" fmla="*/ 17 h 83"/>
                    <a:gd name="T54" fmla="*/ 9 w 152"/>
                    <a:gd name="T55" fmla="*/ 17 h 83"/>
                    <a:gd name="T56" fmla="*/ 5 w 152"/>
                    <a:gd name="T57" fmla="*/ 17 h 83"/>
                    <a:gd name="T58" fmla="*/ 10 w 152"/>
                    <a:gd name="T59" fmla="*/ 17 h 83"/>
                    <a:gd name="T60" fmla="*/ 9 w 152"/>
                    <a:gd name="T61" fmla="*/ 18 h 83"/>
                    <a:gd name="T62" fmla="*/ 9 w 152"/>
                    <a:gd name="T63" fmla="*/ 19 h 83"/>
                    <a:gd name="T64" fmla="*/ 7 w 152"/>
                    <a:gd name="T65" fmla="*/ 21 h 83"/>
                    <a:gd name="T66" fmla="*/ 9 w 152"/>
                    <a:gd name="T67" fmla="*/ 19 h 83"/>
                    <a:gd name="T68" fmla="*/ 10 w 152"/>
                    <a:gd name="T69" fmla="*/ 17 h 83"/>
                    <a:gd name="T70" fmla="*/ 13 w 152"/>
                    <a:gd name="T71" fmla="*/ 17 h 83"/>
                    <a:gd name="T72" fmla="*/ 14 w 152"/>
                    <a:gd name="T73" fmla="*/ 18 h 83"/>
                    <a:gd name="T74" fmla="*/ 15 w 152"/>
                    <a:gd name="T75" fmla="*/ 19 h 83"/>
                    <a:gd name="T76" fmla="*/ 17 w 152"/>
                    <a:gd name="T77" fmla="*/ 20 h 83"/>
                    <a:gd name="T78" fmla="*/ 17 w 152"/>
                    <a:gd name="T79" fmla="*/ 21 h 83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52"/>
                    <a:gd name="T121" fmla="*/ 0 h 83"/>
                    <a:gd name="T122" fmla="*/ 152 w 152"/>
                    <a:gd name="T123" fmla="*/ 83 h 83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52" h="83">
                      <a:moveTo>
                        <a:pt x="0" y="46"/>
                      </a:moveTo>
                      <a:lnTo>
                        <a:pt x="9" y="39"/>
                      </a:lnTo>
                      <a:lnTo>
                        <a:pt x="16" y="35"/>
                      </a:lnTo>
                      <a:lnTo>
                        <a:pt x="27" y="29"/>
                      </a:lnTo>
                      <a:lnTo>
                        <a:pt x="36" y="25"/>
                      </a:lnTo>
                      <a:lnTo>
                        <a:pt x="48" y="21"/>
                      </a:lnTo>
                      <a:lnTo>
                        <a:pt x="62" y="16"/>
                      </a:lnTo>
                      <a:lnTo>
                        <a:pt x="72" y="14"/>
                      </a:lnTo>
                      <a:lnTo>
                        <a:pt x="92" y="9"/>
                      </a:lnTo>
                      <a:lnTo>
                        <a:pt x="106" y="5"/>
                      </a:lnTo>
                      <a:lnTo>
                        <a:pt x="121" y="3"/>
                      </a:lnTo>
                      <a:lnTo>
                        <a:pt x="134" y="1"/>
                      </a:lnTo>
                      <a:lnTo>
                        <a:pt x="149" y="0"/>
                      </a:lnTo>
                      <a:lnTo>
                        <a:pt x="151" y="3"/>
                      </a:lnTo>
                      <a:lnTo>
                        <a:pt x="152" y="8"/>
                      </a:lnTo>
                      <a:lnTo>
                        <a:pt x="151" y="12"/>
                      </a:lnTo>
                      <a:lnTo>
                        <a:pt x="148" y="16"/>
                      </a:lnTo>
                      <a:lnTo>
                        <a:pt x="143" y="23"/>
                      </a:lnTo>
                      <a:lnTo>
                        <a:pt x="136" y="28"/>
                      </a:lnTo>
                      <a:lnTo>
                        <a:pt x="124" y="35"/>
                      </a:lnTo>
                      <a:lnTo>
                        <a:pt x="113" y="40"/>
                      </a:lnTo>
                      <a:lnTo>
                        <a:pt x="101" y="46"/>
                      </a:lnTo>
                      <a:lnTo>
                        <a:pt x="89" y="50"/>
                      </a:lnTo>
                      <a:lnTo>
                        <a:pt x="78" y="54"/>
                      </a:lnTo>
                      <a:lnTo>
                        <a:pt x="71" y="60"/>
                      </a:lnTo>
                      <a:lnTo>
                        <a:pt x="60" y="64"/>
                      </a:lnTo>
                      <a:lnTo>
                        <a:pt x="51" y="65"/>
                      </a:lnTo>
                      <a:lnTo>
                        <a:pt x="34" y="65"/>
                      </a:lnTo>
                      <a:lnTo>
                        <a:pt x="18" y="65"/>
                      </a:lnTo>
                      <a:lnTo>
                        <a:pt x="39" y="67"/>
                      </a:lnTo>
                      <a:lnTo>
                        <a:pt x="36" y="71"/>
                      </a:lnTo>
                      <a:lnTo>
                        <a:pt x="33" y="75"/>
                      </a:lnTo>
                      <a:lnTo>
                        <a:pt x="30" y="81"/>
                      </a:lnTo>
                      <a:lnTo>
                        <a:pt x="33" y="75"/>
                      </a:lnTo>
                      <a:lnTo>
                        <a:pt x="42" y="65"/>
                      </a:lnTo>
                      <a:lnTo>
                        <a:pt x="54" y="68"/>
                      </a:lnTo>
                      <a:lnTo>
                        <a:pt x="59" y="69"/>
                      </a:lnTo>
                      <a:lnTo>
                        <a:pt x="63" y="74"/>
                      </a:lnTo>
                      <a:lnTo>
                        <a:pt x="66" y="78"/>
                      </a:lnTo>
                      <a:lnTo>
                        <a:pt x="66" y="83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27" name="Freeform 19"/>
                <p:cNvSpPr>
                  <a:spLocks/>
                </p:cNvSpPr>
                <p:nvPr/>
              </p:nvSpPr>
              <p:spPr bwMode="auto">
                <a:xfrm>
                  <a:off x="1575" y="1918"/>
                  <a:ext cx="199" cy="54"/>
                </a:xfrm>
                <a:custGeom>
                  <a:avLst/>
                  <a:gdLst>
                    <a:gd name="T0" fmla="*/ 0 w 399"/>
                    <a:gd name="T1" fmla="*/ 21 h 107"/>
                    <a:gd name="T2" fmla="*/ 2 w 399"/>
                    <a:gd name="T3" fmla="*/ 24 h 107"/>
                    <a:gd name="T4" fmla="*/ 6 w 399"/>
                    <a:gd name="T5" fmla="*/ 25 h 107"/>
                    <a:gd name="T6" fmla="*/ 10 w 399"/>
                    <a:gd name="T7" fmla="*/ 25 h 107"/>
                    <a:gd name="T8" fmla="*/ 16 w 399"/>
                    <a:gd name="T9" fmla="*/ 22 h 107"/>
                    <a:gd name="T10" fmla="*/ 22 w 399"/>
                    <a:gd name="T11" fmla="*/ 18 h 107"/>
                    <a:gd name="T12" fmla="*/ 27 w 399"/>
                    <a:gd name="T13" fmla="*/ 14 h 107"/>
                    <a:gd name="T14" fmla="*/ 30 w 399"/>
                    <a:gd name="T15" fmla="*/ 12 h 107"/>
                    <a:gd name="T16" fmla="*/ 37 w 399"/>
                    <a:gd name="T17" fmla="*/ 8 h 107"/>
                    <a:gd name="T18" fmla="*/ 37 w 399"/>
                    <a:gd name="T19" fmla="*/ 5 h 107"/>
                    <a:gd name="T20" fmla="*/ 39 w 399"/>
                    <a:gd name="T21" fmla="*/ 2 h 107"/>
                    <a:gd name="T22" fmla="*/ 41 w 399"/>
                    <a:gd name="T23" fmla="*/ 0 h 107"/>
                    <a:gd name="T24" fmla="*/ 39 w 399"/>
                    <a:gd name="T25" fmla="*/ 4 h 107"/>
                    <a:gd name="T26" fmla="*/ 38 w 399"/>
                    <a:gd name="T27" fmla="*/ 8 h 107"/>
                    <a:gd name="T28" fmla="*/ 39 w 399"/>
                    <a:gd name="T29" fmla="*/ 9 h 107"/>
                    <a:gd name="T30" fmla="*/ 41 w 399"/>
                    <a:gd name="T31" fmla="*/ 10 h 107"/>
                    <a:gd name="T32" fmla="*/ 46 w 399"/>
                    <a:gd name="T33" fmla="*/ 11 h 107"/>
                    <a:gd name="T34" fmla="*/ 50 w 399"/>
                    <a:gd name="T35" fmla="*/ 13 h 107"/>
                    <a:gd name="T36" fmla="*/ 54 w 399"/>
                    <a:gd name="T37" fmla="*/ 15 h 107"/>
                    <a:gd name="T38" fmla="*/ 57 w 399"/>
                    <a:gd name="T39" fmla="*/ 17 h 107"/>
                    <a:gd name="T40" fmla="*/ 59 w 399"/>
                    <a:gd name="T41" fmla="*/ 20 h 107"/>
                    <a:gd name="T42" fmla="*/ 62 w 399"/>
                    <a:gd name="T43" fmla="*/ 24 h 107"/>
                    <a:gd name="T44" fmla="*/ 64 w 399"/>
                    <a:gd name="T45" fmla="*/ 26 h 107"/>
                    <a:gd name="T46" fmla="*/ 68 w 399"/>
                    <a:gd name="T47" fmla="*/ 27 h 107"/>
                    <a:gd name="T48" fmla="*/ 72 w 399"/>
                    <a:gd name="T49" fmla="*/ 27 h 107"/>
                    <a:gd name="T50" fmla="*/ 78 w 399"/>
                    <a:gd name="T51" fmla="*/ 24 h 107"/>
                    <a:gd name="T52" fmla="*/ 81 w 399"/>
                    <a:gd name="T53" fmla="*/ 23 h 107"/>
                    <a:gd name="T54" fmla="*/ 84 w 399"/>
                    <a:gd name="T55" fmla="*/ 21 h 107"/>
                    <a:gd name="T56" fmla="*/ 89 w 399"/>
                    <a:gd name="T57" fmla="*/ 19 h 107"/>
                    <a:gd name="T58" fmla="*/ 94 w 399"/>
                    <a:gd name="T59" fmla="*/ 18 h 107"/>
                    <a:gd name="T60" fmla="*/ 97 w 399"/>
                    <a:gd name="T61" fmla="*/ 17 h 107"/>
                    <a:gd name="T62" fmla="*/ 99 w 399"/>
                    <a:gd name="T63" fmla="*/ 16 h 107"/>
                    <a:gd name="T64" fmla="*/ 99 w 399"/>
                    <a:gd name="T65" fmla="*/ 14 h 10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99"/>
                    <a:gd name="T100" fmla="*/ 0 h 107"/>
                    <a:gd name="T101" fmla="*/ 399 w 399"/>
                    <a:gd name="T102" fmla="*/ 107 h 10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99" h="107">
                      <a:moveTo>
                        <a:pt x="0" y="83"/>
                      </a:moveTo>
                      <a:lnTo>
                        <a:pt x="8" y="96"/>
                      </a:lnTo>
                      <a:lnTo>
                        <a:pt x="25" y="100"/>
                      </a:lnTo>
                      <a:lnTo>
                        <a:pt x="43" y="97"/>
                      </a:lnTo>
                      <a:lnTo>
                        <a:pt x="64" y="88"/>
                      </a:lnTo>
                      <a:lnTo>
                        <a:pt x="88" y="71"/>
                      </a:lnTo>
                      <a:lnTo>
                        <a:pt x="108" y="56"/>
                      </a:lnTo>
                      <a:lnTo>
                        <a:pt x="121" y="46"/>
                      </a:lnTo>
                      <a:lnTo>
                        <a:pt x="148" y="30"/>
                      </a:lnTo>
                      <a:lnTo>
                        <a:pt x="150" y="18"/>
                      </a:lnTo>
                      <a:lnTo>
                        <a:pt x="156" y="7"/>
                      </a:lnTo>
                      <a:lnTo>
                        <a:pt x="167" y="0"/>
                      </a:lnTo>
                      <a:lnTo>
                        <a:pt x="156" y="15"/>
                      </a:lnTo>
                      <a:lnTo>
                        <a:pt x="154" y="29"/>
                      </a:lnTo>
                      <a:lnTo>
                        <a:pt x="156" y="35"/>
                      </a:lnTo>
                      <a:lnTo>
                        <a:pt x="165" y="39"/>
                      </a:lnTo>
                      <a:lnTo>
                        <a:pt x="185" y="44"/>
                      </a:lnTo>
                      <a:lnTo>
                        <a:pt x="203" y="51"/>
                      </a:lnTo>
                      <a:lnTo>
                        <a:pt x="218" y="57"/>
                      </a:lnTo>
                      <a:lnTo>
                        <a:pt x="229" y="68"/>
                      </a:lnTo>
                      <a:lnTo>
                        <a:pt x="236" y="79"/>
                      </a:lnTo>
                      <a:lnTo>
                        <a:pt x="250" y="95"/>
                      </a:lnTo>
                      <a:lnTo>
                        <a:pt x="257" y="104"/>
                      </a:lnTo>
                      <a:lnTo>
                        <a:pt x="272" y="107"/>
                      </a:lnTo>
                      <a:lnTo>
                        <a:pt x="289" y="106"/>
                      </a:lnTo>
                      <a:lnTo>
                        <a:pt x="313" y="96"/>
                      </a:lnTo>
                      <a:lnTo>
                        <a:pt x="325" y="89"/>
                      </a:lnTo>
                      <a:lnTo>
                        <a:pt x="339" y="82"/>
                      </a:lnTo>
                      <a:lnTo>
                        <a:pt x="358" y="75"/>
                      </a:lnTo>
                      <a:lnTo>
                        <a:pt x="377" y="71"/>
                      </a:lnTo>
                      <a:lnTo>
                        <a:pt x="390" y="68"/>
                      </a:lnTo>
                      <a:lnTo>
                        <a:pt x="396" y="61"/>
                      </a:lnTo>
                      <a:lnTo>
                        <a:pt x="399" y="53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28" name="Freeform 20"/>
                <p:cNvSpPr>
                  <a:spLocks/>
                </p:cNvSpPr>
                <p:nvPr/>
              </p:nvSpPr>
              <p:spPr bwMode="auto">
                <a:xfrm>
                  <a:off x="1645" y="1887"/>
                  <a:ext cx="116" cy="59"/>
                </a:xfrm>
                <a:custGeom>
                  <a:avLst/>
                  <a:gdLst>
                    <a:gd name="T0" fmla="*/ 0 w 233"/>
                    <a:gd name="T1" fmla="*/ 11 h 117"/>
                    <a:gd name="T2" fmla="*/ 3 w 233"/>
                    <a:gd name="T3" fmla="*/ 9 h 117"/>
                    <a:gd name="T4" fmla="*/ 9 w 233"/>
                    <a:gd name="T5" fmla="*/ 9 h 117"/>
                    <a:gd name="T6" fmla="*/ 13 w 233"/>
                    <a:gd name="T7" fmla="*/ 10 h 117"/>
                    <a:gd name="T8" fmla="*/ 15 w 233"/>
                    <a:gd name="T9" fmla="*/ 13 h 117"/>
                    <a:gd name="T10" fmla="*/ 17 w 233"/>
                    <a:gd name="T11" fmla="*/ 16 h 117"/>
                    <a:gd name="T12" fmla="*/ 20 w 233"/>
                    <a:gd name="T13" fmla="*/ 18 h 117"/>
                    <a:gd name="T14" fmla="*/ 23 w 233"/>
                    <a:gd name="T15" fmla="*/ 20 h 117"/>
                    <a:gd name="T16" fmla="*/ 25 w 233"/>
                    <a:gd name="T17" fmla="*/ 21 h 117"/>
                    <a:gd name="T18" fmla="*/ 29 w 233"/>
                    <a:gd name="T19" fmla="*/ 23 h 117"/>
                    <a:gd name="T20" fmla="*/ 32 w 233"/>
                    <a:gd name="T21" fmla="*/ 26 h 117"/>
                    <a:gd name="T22" fmla="*/ 34 w 233"/>
                    <a:gd name="T23" fmla="*/ 29 h 117"/>
                    <a:gd name="T24" fmla="*/ 36 w 233"/>
                    <a:gd name="T25" fmla="*/ 30 h 117"/>
                    <a:gd name="T26" fmla="*/ 40 w 233"/>
                    <a:gd name="T27" fmla="*/ 30 h 117"/>
                    <a:gd name="T28" fmla="*/ 43 w 233"/>
                    <a:gd name="T29" fmla="*/ 28 h 117"/>
                    <a:gd name="T30" fmla="*/ 46 w 233"/>
                    <a:gd name="T31" fmla="*/ 27 h 117"/>
                    <a:gd name="T32" fmla="*/ 51 w 233"/>
                    <a:gd name="T33" fmla="*/ 23 h 117"/>
                    <a:gd name="T34" fmla="*/ 55 w 233"/>
                    <a:gd name="T35" fmla="*/ 22 h 117"/>
                    <a:gd name="T36" fmla="*/ 48 w 233"/>
                    <a:gd name="T37" fmla="*/ 23 h 117"/>
                    <a:gd name="T38" fmla="*/ 46 w 233"/>
                    <a:gd name="T39" fmla="*/ 24 h 117"/>
                    <a:gd name="T40" fmla="*/ 43 w 233"/>
                    <a:gd name="T41" fmla="*/ 24 h 117"/>
                    <a:gd name="T42" fmla="*/ 42 w 233"/>
                    <a:gd name="T43" fmla="*/ 22 h 117"/>
                    <a:gd name="T44" fmla="*/ 38 w 233"/>
                    <a:gd name="T45" fmla="*/ 20 h 117"/>
                    <a:gd name="T46" fmla="*/ 34 w 233"/>
                    <a:gd name="T47" fmla="*/ 16 h 117"/>
                    <a:gd name="T48" fmla="*/ 34 w 233"/>
                    <a:gd name="T49" fmla="*/ 15 h 117"/>
                    <a:gd name="T50" fmla="*/ 34 w 233"/>
                    <a:gd name="T51" fmla="*/ 13 h 117"/>
                    <a:gd name="T52" fmla="*/ 35 w 233"/>
                    <a:gd name="T53" fmla="*/ 11 h 117"/>
                    <a:gd name="T54" fmla="*/ 39 w 233"/>
                    <a:gd name="T55" fmla="*/ 10 h 117"/>
                    <a:gd name="T56" fmla="*/ 42 w 233"/>
                    <a:gd name="T57" fmla="*/ 9 h 117"/>
                    <a:gd name="T58" fmla="*/ 45 w 233"/>
                    <a:gd name="T59" fmla="*/ 9 h 117"/>
                    <a:gd name="T60" fmla="*/ 49 w 233"/>
                    <a:gd name="T61" fmla="*/ 8 h 117"/>
                    <a:gd name="T62" fmla="*/ 51 w 233"/>
                    <a:gd name="T63" fmla="*/ 8 h 117"/>
                    <a:gd name="T64" fmla="*/ 55 w 233"/>
                    <a:gd name="T65" fmla="*/ 7 h 117"/>
                    <a:gd name="T66" fmla="*/ 56 w 233"/>
                    <a:gd name="T67" fmla="*/ 3 h 117"/>
                    <a:gd name="T68" fmla="*/ 58 w 233"/>
                    <a:gd name="T69" fmla="*/ 0 h 117"/>
                    <a:gd name="T70" fmla="*/ 55 w 233"/>
                    <a:gd name="T71" fmla="*/ 5 h 117"/>
                    <a:gd name="T72" fmla="*/ 55 w 233"/>
                    <a:gd name="T73" fmla="*/ 6 h 117"/>
                    <a:gd name="T74" fmla="*/ 52 w 233"/>
                    <a:gd name="T75" fmla="*/ 5 h 117"/>
                    <a:gd name="T76" fmla="*/ 50 w 233"/>
                    <a:gd name="T77" fmla="*/ 3 h 117"/>
                    <a:gd name="T78" fmla="*/ 49 w 233"/>
                    <a:gd name="T79" fmla="*/ 1 h 117"/>
                    <a:gd name="T80" fmla="*/ 53 w 233"/>
                    <a:gd name="T81" fmla="*/ 6 h 117"/>
                    <a:gd name="T82" fmla="*/ 46 w 233"/>
                    <a:gd name="T83" fmla="*/ 7 h 117"/>
                    <a:gd name="T84" fmla="*/ 43 w 233"/>
                    <a:gd name="T85" fmla="*/ 8 h 117"/>
                    <a:gd name="T86" fmla="*/ 40 w 233"/>
                    <a:gd name="T87" fmla="*/ 8 h 117"/>
                    <a:gd name="T88" fmla="*/ 37 w 233"/>
                    <a:gd name="T89" fmla="*/ 8 h 117"/>
                    <a:gd name="T90" fmla="*/ 32 w 233"/>
                    <a:gd name="T91" fmla="*/ 7 h 117"/>
                    <a:gd name="T92" fmla="*/ 29 w 233"/>
                    <a:gd name="T93" fmla="*/ 7 h 117"/>
                    <a:gd name="T94" fmla="*/ 26 w 233"/>
                    <a:gd name="T95" fmla="*/ 6 h 117"/>
                    <a:gd name="T96" fmla="*/ 23 w 233"/>
                    <a:gd name="T97" fmla="*/ 6 h 117"/>
                    <a:gd name="T98" fmla="*/ 21 w 233"/>
                    <a:gd name="T99" fmla="*/ 6 h 117"/>
                    <a:gd name="T100" fmla="*/ 19 w 233"/>
                    <a:gd name="T101" fmla="*/ 7 h 117"/>
                    <a:gd name="T102" fmla="*/ 17 w 233"/>
                    <a:gd name="T103" fmla="*/ 8 h 117"/>
                    <a:gd name="T104" fmla="*/ 15 w 233"/>
                    <a:gd name="T105" fmla="*/ 9 h 117"/>
                    <a:gd name="T106" fmla="*/ 14 w 233"/>
                    <a:gd name="T107" fmla="*/ 9 h 11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33"/>
                    <a:gd name="T163" fmla="*/ 0 h 117"/>
                    <a:gd name="T164" fmla="*/ 233 w 233"/>
                    <a:gd name="T165" fmla="*/ 117 h 117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33" h="117">
                      <a:moveTo>
                        <a:pt x="0" y="42"/>
                      </a:moveTo>
                      <a:lnTo>
                        <a:pt x="15" y="35"/>
                      </a:lnTo>
                      <a:lnTo>
                        <a:pt x="36" y="34"/>
                      </a:lnTo>
                      <a:lnTo>
                        <a:pt x="53" y="39"/>
                      </a:lnTo>
                      <a:lnTo>
                        <a:pt x="62" y="49"/>
                      </a:lnTo>
                      <a:lnTo>
                        <a:pt x="69" y="63"/>
                      </a:lnTo>
                      <a:lnTo>
                        <a:pt x="81" y="71"/>
                      </a:lnTo>
                      <a:lnTo>
                        <a:pt x="92" y="77"/>
                      </a:lnTo>
                      <a:lnTo>
                        <a:pt x="103" y="84"/>
                      </a:lnTo>
                      <a:lnTo>
                        <a:pt x="116" y="92"/>
                      </a:lnTo>
                      <a:lnTo>
                        <a:pt x="130" y="103"/>
                      </a:lnTo>
                      <a:lnTo>
                        <a:pt x="137" y="113"/>
                      </a:lnTo>
                      <a:lnTo>
                        <a:pt x="146" y="117"/>
                      </a:lnTo>
                      <a:lnTo>
                        <a:pt x="162" y="117"/>
                      </a:lnTo>
                      <a:lnTo>
                        <a:pt x="172" y="112"/>
                      </a:lnTo>
                      <a:lnTo>
                        <a:pt x="184" y="105"/>
                      </a:lnTo>
                      <a:lnTo>
                        <a:pt x="205" y="92"/>
                      </a:lnTo>
                      <a:lnTo>
                        <a:pt x="220" y="85"/>
                      </a:lnTo>
                      <a:lnTo>
                        <a:pt x="192" y="92"/>
                      </a:lnTo>
                      <a:lnTo>
                        <a:pt x="187" y="93"/>
                      </a:lnTo>
                      <a:lnTo>
                        <a:pt x="172" y="93"/>
                      </a:lnTo>
                      <a:lnTo>
                        <a:pt x="168" y="88"/>
                      </a:lnTo>
                      <a:lnTo>
                        <a:pt x="152" y="80"/>
                      </a:lnTo>
                      <a:lnTo>
                        <a:pt x="139" y="64"/>
                      </a:lnTo>
                      <a:lnTo>
                        <a:pt x="136" y="57"/>
                      </a:lnTo>
                      <a:lnTo>
                        <a:pt x="137" y="49"/>
                      </a:lnTo>
                      <a:lnTo>
                        <a:pt x="143" y="42"/>
                      </a:lnTo>
                      <a:lnTo>
                        <a:pt x="156" y="38"/>
                      </a:lnTo>
                      <a:lnTo>
                        <a:pt x="169" y="35"/>
                      </a:lnTo>
                      <a:lnTo>
                        <a:pt x="183" y="34"/>
                      </a:lnTo>
                      <a:lnTo>
                        <a:pt x="196" y="32"/>
                      </a:lnTo>
                      <a:lnTo>
                        <a:pt x="207" y="32"/>
                      </a:lnTo>
                      <a:lnTo>
                        <a:pt x="222" y="28"/>
                      </a:lnTo>
                      <a:lnTo>
                        <a:pt x="225" y="10"/>
                      </a:lnTo>
                      <a:lnTo>
                        <a:pt x="233" y="0"/>
                      </a:lnTo>
                      <a:lnTo>
                        <a:pt x="220" y="17"/>
                      </a:lnTo>
                      <a:lnTo>
                        <a:pt x="220" y="22"/>
                      </a:lnTo>
                      <a:lnTo>
                        <a:pt x="208" y="20"/>
                      </a:lnTo>
                      <a:lnTo>
                        <a:pt x="201" y="11"/>
                      </a:lnTo>
                      <a:lnTo>
                        <a:pt x="198" y="4"/>
                      </a:lnTo>
                      <a:lnTo>
                        <a:pt x="213" y="24"/>
                      </a:lnTo>
                      <a:lnTo>
                        <a:pt x="186" y="27"/>
                      </a:lnTo>
                      <a:lnTo>
                        <a:pt x="175" y="29"/>
                      </a:lnTo>
                      <a:lnTo>
                        <a:pt x="163" y="29"/>
                      </a:lnTo>
                      <a:lnTo>
                        <a:pt x="149" y="29"/>
                      </a:lnTo>
                      <a:lnTo>
                        <a:pt x="131" y="28"/>
                      </a:lnTo>
                      <a:lnTo>
                        <a:pt x="119" y="25"/>
                      </a:lnTo>
                      <a:lnTo>
                        <a:pt x="107" y="24"/>
                      </a:lnTo>
                      <a:lnTo>
                        <a:pt x="95" y="24"/>
                      </a:lnTo>
                      <a:lnTo>
                        <a:pt x="86" y="24"/>
                      </a:lnTo>
                      <a:lnTo>
                        <a:pt x="77" y="27"/>
                      </a:lnTo>
                      <a:lnTo>
                        <a:pt x="69" y="31"/>
                      </a:lnTo>
                      <a:lnTo>
                        <a:pt x="62" y="34"/>
                      </a:lnTo>
                      <a:lnTo>
                        <a:pt x="59" y="35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29" name="Freeform 21"/>
                <p:cNvSpPr>
                  <a:spLocks/>
                </p:cNvSpPr>
                <p:nvPr/>
              </p:nvSpPr>
              <p:spPr bwMode="auto">
                <a:xfrm>
                  <a:off x="1631" y="1942"/>
                  <a:ext cx="109" cy="83"/>
                </a:xfrm>
                <a:custGeom>
                  <a:avLst/>
                  <a:gdLst>
                    <a:gd name="T0" fmla="*/ 2 w 219"/>
                    <a:gd name="T1" fmla="*/ 0 h 166"/>
                    <a:gd name="T2" fmla="*/ 0 w 219"/>
                    <a:gd name="T3" fmla="*/ 3 h 166"/>
                    <a:gd name="T4" fmla="*/ 0 w 219"/>
                    <a:gd name="T5" fmla="*/ 8 h 166"/>
                    <a:gd name="T6" fmla="*/ 0 w 219"/>
                    <a:gd name="T7" fmla="*/ 10 h 166"/>
                    <a:gd name="T8" fmla="*/ 1 w 219"/>
                    <a:gd name="T9" fmla="*/ 13 h 166"/>
                    <a:gd name="T10" fmla="*/ 4 w 219"/>
                    <a:gd name="T11" fmla="*/ 15 h 166"/>
                    <a:gd name="T12" fmla="*/ 7 w 219"/>
                    <a:gd name="T13" fmla="*/ 17 h 166"/>
                    <a:gd name="T14" fmla="*/ 11 w 219"/>
                    <a:gd name="T15" fmla="*/ 17 h 166"/>
                    <a:gd name="T16" fmla="*/ 15 w 219"/>
                    <a:gd name="T17" fmla="*/ 18 h 166"/>
                    <a:gd name="T18" fmla="*/ 19 w 219"/>
                    <a:gd name="T19" fmla="*/ 17 h 166"/>
                    <a:gd name="T20" fmla="*/ 22 w 219"/>
                    <a:gd name="T21" fmla="*/ 17 h 166"/>
                    <a:gd name="T22" fmla="*/ 21 w 219"/>
                    <a:gd name="T23" fmla="*/ 18 h 166"/>
                    <a:gd name="T24" fmla="*/ 20 w 219"/>
                    <a:gd name="T25" fmla="*/ 19 h 166"/>
                    <a:gd name="T26" fmla="*/ 20 w 219"/>
                    <a:gd name="T27" fmla="*/ 21 h 166"/>
                    <a:gd name="T28" fmla="*/ 22 w 219"/>
                    <a:gd name="T29" fmla="*/ 23 h 166"/>
                    <a:gd name="T30" fmla="*/ 26 w 219"/>
                    <a:gd name="T31" fmla="*/ 24 h 166"/>
                    <a:gd name="T32" fmla="*/ 34 w 219"/>
                    <a:gd name="T33" fmla="*/ 25 h 166"/>
                    <a:gd name="T34" fmla="*/ 37 w 219"/>
                    <a:gd name="T35" fmla="*/ 25 h 166"/>
                    <a:gd name="T36" fmla="*/ 40 w 219"/>
                    <a:gd name="T37" fmla="*/ 28 h 166"/>
                    <a:gd name="T38" fmla="*/ 43 w 219"/>
                    <a:gd name="T39" fmla="*/ 30 h 166"/>
                    <a:gd name="T40" fmla="*/ 45 w 219"/>
                    <a:gd name="T41" fmla="*/ 34 h 166"/>
                    <a:gd name="T42" fmla="*/ 48 w 219"/>
                    <a:gd name="T43" fmla="*/ 37 h 166"/>
                    <a:gd name="T44" fmla="*/ 50 w 219"/>
                    <a:gd name="T45" fmla="*/ 38 h 166"/>
                    <a:gd name="T46" fmla="*/ 51 w 219"/>
                    <a:gd name="T47" fmla="*/ 39 h 166"/>
                    <a:gd name="T48" fmla="*/ 53 w 219"/>
                    <a:gd name="T49" fmla="*/ 41 h 166"/>
                    <a:gd name="T50" fmla="*/ 54 w 219"/>
                    <a:gd name="T51" fmla="*/ 42 h 16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19"/>
                    <a:gd name="T79" fmla="*/ 0 h 166"/>
                    <a:gd name="T80" fmla="*/ 219 w 219"/>
                    <a:gd name="T81" fmla="*/ 166 h 16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19" h="166">
                      <a:moveTo>
                        <a:pt x="9" y="0"/>
                      </a:moveTo>
                      <a:lnTo>
                        <a:pt x="2" y="13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5" y="54"/>
                      </a:lnTo>
                      <a:lnTo>
                        <a:pt x="17" y="63"/>
                      </a:lnTo>
                      <a:lnTo>
                        <a:pt x="30" y="66"/>
                      </a:lnTo>
                      <a:lnTo>
                        <a:pt x="47" y="68"/>
                      </a:lnTo>
                      <a:lnTo>
                        <a:pt x="61" y="70"/>
                      </a:lnTo>
                      <a:lnTo>
                        <a:pt x="79" y="68"/>
                      </a:lnTo>
                      <a:lnTo>
                        <a:pt x="89" y="66"/>
                      </a:lnTo>
                      <a:lnTo>
                        <a:pt x="85" y="70"/>
                      </a:lnTo>
                      <a:lnTo>
                        <a:pt x="80" y="75"/>
                      </a:lnTo>
                      <a:lnTo>
                        <a:pt x="82" y="85"/>
                      </a:lnTo>
                      <a:lnTo>
                        <a:pt x="91" y="92"/>
                      </a:lnTo>
                      <a:lnTo>
                        <a:pt x="104" y="96"/>
                      </a:lnTo>
                      <a:lnTo>
                        <a:pt x="138" y="100"/>
                      </a:lnTo>
                      <a:lnTo>
                        <a:pt x="150" y="103"/>
                      </a:lnTo>
                      <a:lnTo>
                        <a:pt x="162" y="113"/>
                      </a:lnTo>
                      <a:lnTo>
                        <a:pt x="174" y="120"/>
                      </a:lnTo>
                      <a:lnTo>
                        <a:pt x="181" y="134"/>
                      </a:lnTo>
                      <a:lnTo>
                        <a:pt x="192" y="145"/>
                      </a:lnTo>
                      <a:lnTo>
                        <a:pt x="203" y="152"/>
                      </a:lnTo>
                      <a:lnTo>
                        <a:pt x="207" y="156"/>
                      </a:lnTo>
                      <a:lnTo>
                        <a:pt x="212" y="162"/>
                      </a:lnTo>
                      <a:lnTo>
                        <a:pt x="219" y="166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30" name="Freeform 22"/>
                <p:cNvSpPr>
                  <a:spLocks/>
                </p:cNvSpPr>
                <p:nvPr/>
              </p:nvSpPr>
              <p:spPr bwMode="auto">
                <a:xfrm>
                  <a:off x="1720" y="1973"/>
                  <a:ext cx="44" cy="42"/>
                </a:xfrm>
                <a:custGeom>
                  <a:avLst/>
                  <a:gdLst>
                    <a:gd name="T0" fmla="*/ 0 w 90"/>
                    <a:gd name="T1" fmla="*/ 0 h 85"/>
                    <a:gd name="T2" fmla="*/ 4 w 90"/>
                    <a:gd name="T3" fmla="*/ 1 h 85"/>
                    <a:gd name="T4" fmla="*/ 6 w 90"/>
                    <a:gd name="T5" fmla="*/ 3 h 85"/>
                    <a:gd name="T6" fmla="*/ 9 w 90"/>
                    <a:gd name="T7" fmla="*/ 5 h 85"/>
                    <a:gd name="T8" fmla="*/ 11 w 90"/>
                    <a:gd name="T9" fmla="*/ 7 h 85"/>
                    <a:gd name="T10" fmla="*/ 12 w 90"/>
                    <a:gd name="T11" fmla="*/ 9 h 85"/>
                    <a:gd name="T12" fmla="*/ 15 w 90"/>
                    <a:gd name="T13" fmla="*/ 12 h 85"/>
                    <a:gd name="T14" fmla="*/ 17 w 90"/>
                    <a:gd name="T15" fmla="*/ 15 h 85"/>
                    <a:gd name="T16" fmla="*/ 19 w 90"/>
                    <a:gd name="T17" fmla="*/ 16 h 85"/>
                    <a:gd name="T18" fmla="*/ 20 w 90"/>
                    <a:gd name="T19" fmla="*/ 18 h 85"/>
                    <a:gd name="T20" fmla="*/ 21 w 90"/>
                    <a:gd name="T21" fmla="*/ 20 h 85"/>
                    <a:gd name="T22" fmla="*/ 22 w 90"/>
                    <a:gd name="T23" fmla="*/ 21 h 8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0"/>
                    <a:gd name="T37" fmla="*/ 0 h 85"/>
                    <a:gd name="T38" fmla="*/ 90 w 90"/>
                    <a:gd name="T39" fmla="*/ 85 h 8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0" h="85">
                      <a:moveTo>
                        <a:pt x="0" y="0"/>
                      </a:moveTo>
                      <a:lnTo>
                        <a:pt x="19" y="6"/>
                      </a:lnTo>
                      <a:lnTo>
                        <a:pt x="26" y="12"/>
                      </a:lnTo>
                      <a:lnTo>
                        <a:pt x="37" y="23"/>
                      </a:lnTo>
                      <a:lnTo>
                        <a:pt x="46" y="30"/>
                      </a:lnTo>
                      <a:lnTo>
                        <a:pt x="50" y="37"/>
                      </a:lnTo>
                      <a:lnTo>
                        <a:pt x="61" y="51"/>
                      </a:lnTo>
                      <a:lnTo>
                        <a:pt x="70" y="60"/>
                      </a:lnTo>
                      <a:lnTo>
                        <a:pt x="78" y="67"/>
                      </a:lnTo>
                      <a:lnTo>
                        <a:pt x="84" y="74"/>
                      </a:lnTo>
                      <a:lnTo>
                        <a:pt x="88" y="81"/>
                      </a:lnTo>
                      <a:lnTo>
                        <a:pt x="90" y="85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31" name="Freeform 23"/>
                <p:cNvSpPr>
                  <a:spLocks/>
                </p:cNvSpPr>
                <p:nvPr/>
              </p:nvSpPr>
              <p:spPr bwMode="auto">
                <a:xfrm>
                  <a:off x="1645" y="1943"/>
                  <a:ext cx="35" cy="8"/>
                </a:xfrm>
                <a:custGeom>
                  <a:avLst/>
                  <a:gdLst>
                    <a:gd name="T0" fmla="*/ 17 w 71"/>
                    <a:gd name="T1" fmla="*/ 2 h 15"/>
                    <a:gd name="T2" fmla="*/ 12 w 71"/>
                    <a:gd name="T3" fmla="*/ 0 h 15"/>
                    <a:gd name="T4" fmla="*/ 8 w 71"/>
                    <a:gd name="T5" fmla="*/ 0 h 15"/>
                    <a:gd name="T6" fmla="*/ 5 w 71"/>
                    <a:gd name="T7" fmla="*/ 0 h 15"/>
                    <a:gd name="T8" fmla="*/ 2 w 71"/>
                    <a:gd name="T9" fmla="*/ 1 h 15"/>
                    <a:gd name="T10" fmla="*/ 1 w 71"/>
                    <a:gd name="T11" fmla="*/ 3 h 15"/>
                    <a:gd name="T12" fmla="*/ 0 w 71"/>
                    <a:gd name="T13" fmla="*/ 4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1"/>
                    <a:gd name="T22" fmla="*/ 0 h 15"/>
                    <a:gd name="T23" fmla="*/ 71 w 71"/>
                    <a:gd name="T24" fmla="*/ 15 h 1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1" h="15">
                      <a:moveTo>
                        <a:pt x="71" y="6"/>
                      </a:moveTo>
                      <a:lnTo>
                        <a:pt x="50" y="0"/>
                      </a:lnTo>
                      <a:lnTo>
                        <a:pt x="32" y="0"/>
                      </a:lnTo>
                      <a:lnTo>
                        <a:pt x="23" y="0"/>
                      </a:lnTo>
                      <a:lnTo>
                        <a:pt x="9" y="4"/>
                      </a:lnTo>
                      <a:lnTo>
                        <a:pt x="4" y="10"/>
                      </a:lnTo>
                      <a:lnTo>
                        <a:pt x="0" y="15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32" name="Freeform 24"/>
                <p:cNvSpPr>
                  <a:spLocks/>
                </p:cNvSpPr>
                <p:nvPr/>
              </p:nvSpPr>
              <p:spPr bwMode="auto">
                <a:xfrm>
                  <a:off x="1590" y="1964"/>
                  <a:ext cx="48" cy="25"/>
                </a:xfrm>
                <a:custGeom>
                  <a:avLst/>
                  <a:gdLst>
                    <a:gd name="T0" fmla="*/ 0 w 96"/>
                    <a:gd name="T1" fmla="*/ 3 h 50"/>
                    <a:gd name="T2" fmla="*/ 3 w 96"/>
                    <a:gd name="T3" fmla="*/ 2 h 50"/>
                    <a:gd name="T4" fmla="*/ 6 w 96"/>
                    <a:gd name="T5" fmla="*/ 1 h 50"/>
                    <a:gd name="T6" fmla="*/ 9 w 96"/>
                    <a:gd name="T7" fmla="*/ 0 h 50"/>
                    <a:gd name="T8" fmla="*/ 12 w 96"/>
                    <a:gd name="T9" fmla="*/ 1 h 50"/>
                    <a:gd name="T10" fmla="*/ 17 w 96"/>
                    <a:gd name="T11" fmla="*/ 2 h 50"/>
                    <a:gd name="T12" fmla="*/ 20 w 96"/>
                    <a:gd name="T13" fmla="*/ 3 h 50"/>
                    <a:gd name="T14" fmla="*/ 21 w 96"/>
                    <a:gd name="T15" fmla="*/ 6 h 50"/>
                    <a:gd name="T16" fmla="*/ 23 w 96"/>
                    <a:gd name="T17" fmla="*/ 8 h 50"/>
                    <a:gd name="T18" fmla="*/ 23 w 96"/>
                    <a:gd name="T19" fmla="*/ 9 h 50"/>
                    <a:gd name="T20" fmla="*/ 24 w 96"/>
                    <a:gd name="T21" fmla="*/ 11 h 50"/>
                    <a:gd name="T22" fmla="*/ 24 w 96"/>
                    <a:gd name="T23" fmla="*/ 13 h 5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6"/>
                    <a:gd name="T37" fmla="*/ 0 h 50"/>
                    <a:gd name="T38" fmla="*/ 96 w 96"/>
                    <a:gd name="T39" fmla="*/ 50 h 5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6" h="50">
                      <a:moveTo>
                        <a:pt x="0" y="15"/>
                      </a:moveTo>
                      <a:lnTo>
                        <a:pt x="12" y="5"/>
                      </a:lnTo>
                      <a:lnTo>
                        <a:pt x="24" y="1"/>
                      </a:lnTo>
                      <a:lnTo>
                        <a:pt x="33" y="0"/>
                      </a:lnTo>
                      <a:lnTo>
                        <a:pt x="49" y="1"/>
                      </a:lnTo>
                      <a:lnTo>
                        <a:pt x="65" y="5"/>
                      </a:lnTo>
                      <a:lnTo>
                        <a:pt x="77" y="12"/>
                      </a:lnTo>
                      <a:lnTo>
                        <a:pt x="84" y="22"/>
                      </a:lnTo>
                      <a:lnTo>
                        <a:pt x="90" y="32"/>
                      </a:lnTo>
                      <a:lnTo>
                        <a:pt x="92" y="35"/>
                      </a:lnTo>
                      <a:lnTo>
                        <a:pt x="96" y="44"/>
                      </a:lnTo>
                      <a:lnTo>
                        <a:pt x="96" y="50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33" name="Freeform 25"/>
                <p:cNvSpPr>
                  <a:spLocks/>
                </p:cNvSpPr>
                <p:nvPr/>
              </p:nvSpPr>
              <p:spPr bwMode="auto">
                <a:xfrm>
                  <a:off x="1637" y="1989"/>
                  <a:ext cx="23" cy="7"/>
                </a:xfrm>
                <a:custGeom>
                  <a:avLst/>
                  <a:gdLst>
                    <a:gd name="T0" fmla="*/ 0 w 47"/>
                    <a:gd name="T1" fmla="*/ 4 h 14"/>
                    <a:gd name="T2" fmla="*/ 1 w 47"/>
                    <a:gd name="T3" fmla="*/ 2 h 14"/>
                    <a:gd name="T4" fmla="*/ 3 w 47"/>
                    <a:gd name="T5" fmla="*/ 1 h 14"/>
                    <a:gd name="T6" fmla="*/ 6 w 47"/>
                    <a:gd name="T7" fmla="*/ 0 h 14"/>
                    <a:gd name="T8" fmla="*/ 10 w 47"/>
                    <a:gd name="T9" fmla="*/ 1 h 14"/>
                    <a:gd name="T10" fmla="*/ 11 w 47"/>
                    <a:gd name="T11" fmla="*/ 3 h 1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"/>
                    <a:gd name="T19" fmla="*/ 0 h 14"/>
                    <a:gd name="T20" fmla="*/ 47 w 47"/>
                    <a:gd name="T21" fmla="*/ 14 h 1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" h="14">
                      <a:moveTo>
                        <a:pt x="0" y="14"/>
                      </a:moveTo>
                      <a:lnTo>
                        <a:pt x="5" y="6"/>
                      </a:lnTo>
                      <a:lnTo>
                        <a:pt x="14" y="2"/>
                      </a:lnTo>
                      <a:lnTo>
                        <a:pt x="26" y="0"/>
                      </a:lnTo>
                      <a:lnTo>
                        <a:pt x="40" y="3"/>
                      </a:lnTo>
                      <a:lnTo>
                        <a:pt x="47" y="10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34" name="Freeform 26"/>
                <p:cNvSpPr>
                  <a:spLocks/>
                </p:cNvSpPr>
                <p:nvPr/>
              </p:nvSpPr>
              <p:spPr bwMode="auto">
                <a:xfrm>
                  <a:off x="1659" y="1987"/>
                  <a:ext cx="57" cy="49"/>
                </a:xfrm>
                <a:custGeom>
                  <a:avLst/>
                  <a:gdLst>
                    <a:gd name="T0" fmla="*/ 7 w 115"/>
                    <a:gd name="T1" fmla="*/ 0 h 97"/>
                    <a:gd name="T2" fmla="*/ 3 w 115"/>
                    <a:gd name="T3" fmla="*/ 1 h 97"/>
                    <a:gd name="T4" fmla="*/ 1 w 115"/>
                    <a:gd name="T5" fmla="*/ 3 h 97"/>
                    <a:gd name="T6" fmla="*/ 0 w 115"/>
                    <a:gd name="T7" fmla="*/ 4 h 97"/>
                    <a:gd name="T8" fmla="*/ 0 w 115"/>
                    <a:gd name="T9" fmla="*/ 8 h 97"/>
                    <a:gd name="T10" fmla="*/ 0 w 115"/>
                    <a:gd name="T11" fmla="*/ 10 h 97"/>
                    <a:gd name="T12" fmla="*/ 2 w 115"/>
                    <a:gd name="T13" fmla="*/ 12 h 97"/>
                    <a:gd name="T14" fmla="*/ 6 w 115"/>
                    <a:gd name="T15" fmla="*/ 13 h 97"/>
                    <a:gd name="T16" fmla="*/ 10 w 115"/>
                    <a:gd name="T17" fmla="*/ 14 h 97"/>
                    <a:gd name="T18" fmla="*/ 14 w 115"/>
                    <a:gd name="T19" fmla="*/ 15 h 97"/>
                    <a:gd name="T20" fmla="*/ 17 w 115"/>
                    <a:gd name="T21" fmla="*/ 17 h 97"/>
                    <a:gd name="T22" fmla="*/ 20 w 115"/>
                    <a:gd name="T23" fmla="*/ 19 h 97"/>
                    <a:gd name="T24" fmla="*/ 25 w 115"/>
                    <a:gd name="T25" fmla="*/ 22 h 97"/>
                    <a:gd name="T26" fmla="*/ 27 w 115"/>
                    <a:gd name="T27" fmla="*/ 23 h 97"/>
                    <a:gd name="T28" fmla="*/ 28 w 115"/>
                    <a:gd name="T29" fmla="*/ 25 h 9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15"/>
                    <a:gd name="T46" fmla="*/ 0 h 97"/>
                    <a:gd name="T47" fmla="*/ 115 w 115"/>
                    <a:gd name="T48" fmla="*/ 97 h 97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15" h="97">
                      <a:moveTo>
                        <a:pt x="30" y="0"/>
                      </a:moveTo>
                      <a:lnTo>
                        <a:pt x="15" y="1"/>
                      </a:lnTo>
                      <a:lnTo>
                        <a:pt x="6" y="9"/>
                      </a:lnTo>
                      <a:lnTo>
                        <a:pt x="2" y="16"/>
                      </a:lnTo>
                      <a:lnTo>
                        <a:pt x="0" y="29"/>
                      </a:lnTo>
                      <a:lnTo>
                        <a:pt x="2" y="37"/>
                      </a:lnTo>
                      <a:lnTo>
                        <a:pt x="8" y="46"/>
                      </a:lnTo>
                      <a:lnTo>
                        <a:pt x="27" y="51"/>
                      </a:lnTo>
                      <a:lnTo>
                        <a:pt x="42" y="54"/>
                      </a:lnTo>
                      <a:lnTo>
                        <a:pt x="56" y="60"/>
                      </a:lnTo>
                      <a:lnTo>
                        <a:pt x="68" y="67"/>
                      </a:lnTo>
                      <a:lnTo>
                        <a:pt x="80" y="75"/>
                      </a:lnTo>
                      <a:lnTo>
                        <a:pt x="100" y="85"/>
                      </a:lnTo>
                      <a:lnTo>
                        <a:pt x="109" y="90"/>
                      </a:lnTo>
                      <a:lnTo>
                        <a:pt x="115" y="97"/>
                      </a:lnTo>
                    </a:path>
                  </a:pathLst>
                </a:custGeom>
                <a:noFill/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35" name="Freeform 27"/>
                <p:cNvSpPr>
                  <a:spLocks/>
                </p:cNvSpPr>
                <p:nvPr/>
              </p:nvSpPr>
              <p:spPr bwMode="auto">
                <a:xfrm>
                  <a:off x="1634" y="1995"/>
                  <a:ext cx="7" cy="4"/>
                </a:xfrm>
                <a:custGeom>
                  <a:avLst/>
                  <a:gdLst>
                    <a:gd name="T0" fmla="*/ 0 w 13"/>
                    <a:gd name="T1" fmla="*/ 0 h 8"/>
                    <a:gd name="T2" fmla="*/ 1 w 13"/>
                    <a:gd name="T3" fmla="*/ 1 h 8"/>
                    <a:gd name="T4" fmla="*/ 4 w 13"/>
                    <a:gd name="T5" fmla="*/ 2 h 8"/>
                    <a:gd name="T6" fmla="*/ 0 w 13"/>
                    <a:gd name="T7" fmla="*/ 0 h 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8"/>
                    <a:gd name="T14" fmla="*/ 13 w 13"/>
                    <a:gd name="T15" fmla="*/ 8 h 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8">
                      <a:moveTo>
                        <a:pt x="0" y="0"/>
                      </a:moveTo>
                      <a:lnTo>
                        <a:pt x="4" y="3"/>
                      </a:lnTo>
                      <a:lnTo>
                        <a:pt x="13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40009" name="Group 28"/>
              <p:cNvGrpSpPr>
                <a:grpSpLocks/>
              </p:cNvGrpSpPr>
              <p:nvPr/>
            </p:nvGrpSpPr>
            <p:grpSpPr bwMode="auto">
              <a:xfrm>
                <a:off x="1488" y="1934"/>
                <a:ext cx="375" cy="1089"/>
                <a:chOff x="1488" y="1934"/>
                <a:chExt cx="375" cy="1089"/>
              </a:xfrm>
            </p:grpSpPr>
            <p:grpSp>
              <p:nvGrpSpPr>
                <p:cNvPr id="40017" name="Group 29"/>
                <p:cNvGrpSpPr>
                  <a:grpSpLocks/>
                </p:cNvGrpSpPr>
                <p:nvPr/>
              </p:nvGrpSpPr>
              <p:grpSpPr bwMode="auto">
                <a:xfrm>
                  <a:off x="1488" y="1939"/>
                  <a:ext cx="194" cy="1084"/>
                  <a:chOff x="1488" y="1939"/>
                  <a:chExt cx="194" cy="1084"/>
                </a:xfrm>
              </p:grpSpPr>
              <p:sp>
                <p:nvSpPr>
                  <p:cNvPr id="40021" name="Freeform 30"/>
                  <p:cNvSpPr>
                    <a:spLocks/>
                  </p:cNvSpPr>
                  <p:nvPr/>
                </p:nvSpPr>
                <p:spPr bwMode="auto">
                  <a:xfrm>
                    <a:off x="1518" y="1939"/>
                    <a:ext cx="164" cy="1084"/>
                  </a:xfrm>
                  <a:custGeom>
                    <a:avLst/>
                    <a:gdLst>
                      <a:gd name="T0" fmla="*/ 58 w 328"/>
                      <a:gd name="T1" fmla="*/ 14 h 2170"/>
                      <a:gd name="T2" fmla="*/ 30 w 328"/>
                      <a:gd name="T3" fmla="*/ 41 h 2170"/>
                      <a:gd name="T4" fmla="*/ 20 w 328"/>
                      <a:gd name="T5" fmla="*/ 63 h 2170"/>
                      <a:gd name="T6" fmla="*/ 17 w 328"/>
                      <a:gd name="T7" fmla="*/ 96 h 2170"/>
                      <a:gd name="T8" fmla="*/ 17 w 328"/>
                      <a:gd name="T9" fmla="*/ 138 h 2170"/>
                      <a:gd name="T10" fmla="*/ 21 w 328"/>
                      <a:gd name="T11" fmla="*/ 209 h 2170"/>
                      <a:gd name="T12" fmla="*/ 22 w 328"/>
                      <a:gd name="T13" fmla="*/ 250 h 2170"/>
                      <a:gd name="T14" fmla="*/ 22 w 328"/>
                      <a:gd name="T15" fmla="*/ 253 h 2170"/>
                      <a:gd name="T16" fmla="*/ 24 w 328"/>
                      <a:gd name="T17" fmla="*/ 151 h 2170"/>
                      <a:gd name="T18" fmla="*/ 23 w 328"/>
                      <a:gd name="T19" fmla="*/ 109 h 2170"/>
                      <a:gd name="T20" fmla="*/ 29 w 328"/>
                      <a:gd name="T21" fmla="*/ 88 h 2170"/>
                      <a:gd name="T22" fmla="*/ 43 w 328"/>
                      <a:gd name="T23" fmla="*/ 118 h 2170"/>
                      <a:gd name="T24" fmla="*/ 46 w 328"/>
                      <a:gd name="T25" fmla="*/ 155 h 2170"/>
                      <a:gd name="T26" fmla="*/ 42 w 328"/>
                      <a:gd name="T27" fmla="*/ 268 h 2170"/>
                      <a:gd name="T28" fmla="*/ 31 w 328"/>
                      <a:gd name="T29" fmla="*/ 308 h 2170"/>
                      <a:gd name="T30" fmla="*/ 14 w 328"/>
                      <a:gd name="T31" fmla="*/ 335 h 2170"/>
                      <a:gd name="T32" fmla="*/ 3 w 328"/>
                      <a:gd name="T33" fmla="*/ 352 h 2170"/>
                      <a:gd name="T34" fmla="*/ 1 w 328"/>
                      <a:gd name="T35" fmla="*/ 373 h 2170"/>
                      <a:gd name="T36" fmla="*/ 11 w 328"/>
                      <a:gd name="T37" fmla="*/ 404 h 2170"/>
                      <a:gd name="T38" fmla="*/ 21 w 328"/>
                      <a:gd name="T39" fmla="*/ 424 h 2170"/>
                      <a:gd name="T40" fmla="*/ 20 w 328"/>
                      <a:gd name="T41" fmla="*/ 464 h 2170"/>
                      <a:gd name="T42" fmla="*/ 29 w 328"/>
                      <a:gd name="T43" fmla="*/ 493 h 2170"/>
                      <a:gd name="T44" fmla="*/ 18 w 328"/>
                      <a:gd name="T45" fmla="*/ 516 h 2170"/>
                      <a:gd name="T46" fmla="*/ 29 w 328"/>
                      <a:gd name="T47" fmla="*/ 500 h 2170"/>
                      <a:gd name="T48" fmla="*/ 29 w 328"/>
                      <a:gd name="T49" fmla="*/ 513 h 2170"/>
                      <a:gd name="T50" fmla="*/ 12 w 328"/>
                      <a:gd name="T51" fmla="*/ 526 h 2170"/>
                      <a:gd name="T52" fmla="*/ 23 w 328"/>
                      <a:gd name="T53" fmla="*/ 526 h 2170"/>
                      <a:gd name="T54" fmla="*/ 33 w 328"/>
                      <a:gd name="T55" fmla="*/ 513 h 2170"/>
                      <a:gd name="T56" fmla="*/ 39 w 328"/>
                      <a:gd name="T57" fmla="*/ 520 h 2170"/>
                      <a:gd name="T58" fmla="*/ 51 w 328"/>
                      <a:gd name="T59" fmla="*/ 542 h 2170"/>
                      <a:gd name="T60" fmla="*/ 33 w 328"/>
                      <a:gd name="T61" fmla="*/ 493 h 2170"/>
                      <a:gd name="T62" fmla="*/ 22 w 328"/>
                      <a:gd name="T63" fmla="*/ 462 h 2170"/>
                      <a:gd name="T64" fmla="*/ 25 w 328"/>
                      <a:gd name="T65" fmla="*/ 424 h 2170"/>
                      <a:gd name="T66" fmla="*/ 17 w 328"/>
                      <a:gd name="T67" fmla="*/ 405 h 2170"/>
                      <a:gd name="T68" fmla="*/ 6 w 328"/>
                      <a:gd name="T69" fmla="*/ 381 h 2170"/>
                      <a:gd name="T70" fmla="*/ 6 w 328"/>
                      <a:gd name="T71" fmla="*/ 356 h 2170"/>
                      <a:gd name="T72" fmla="*/ 14 w 328"/>
                      <a:gd name="T73" fmla="*/ 341 h 2170"/>
                      <a:gd name="T74" fmla="*/ 31 w 328"/>
                      <a:gd name="T75" fmla="*/ 376 h 2170"/>
                      <a:gd name="T76" fmla="*/ 20 w 328"/>
                      <a:gd name="T77" fmla="*/ 387 h 2170"/>
                      <a:gd name="T78" fmla="*/ 23 w 328"/>
                      <a:gd name="T79" fmla="*/ 385 h 2170"/>
                      <a:gd name="T80" fmla="*/ 31 w 328"/>
                      <a:gd name="T81" fmla="*/ 384 h 2170"/>
                      <a:gd name="T82" fmla="*/ 38 w 328"/>
                      <a:gd name="T83" fmla="*/ 488 h 2170"/>
                      <a:gd name="T84" fmla="*/ 43 w 328"/>
                      <a:gd name="T85" fmla="*/ 468 h 2170"/>
                      <a:gd name="T86" fmla="*/ 39 w 328"/>
                      <a:gd name="T87" fmla="*/ 414 h 2170"/>
                      <a:gd name="T88" fmla="*/ 37 w 328"/>
                      <a:gd name="T89" fmla="*/ 329 h 2170"/>
                      <a:gd name="T90" fmla="*/ 43 w 328"/>
                      <a:gd name="T91" fmla="*/ 289 h 2170"/>
                      <a:gd name="T92" fmla="*/ 50 w 328"/>
                      <a:gd name="T93" fmla="*/ 211 h 2170"/>
                      <a:gd name="T94" fmla="*/ 51 w 328"/>
                      <a:gd name="T95" fmla="*/ 130 h 2170"/>
                      <a:gd name="T96" fmla="*/ 46 w 328"/>
                      <a:gd name="T97" fmla="*/ 105 h 2170"/>
                      <a:gd name="T98" fmla="*/ 30 w 328"/>
                      <a:gd name="T99" fmla="*/ 76 h 2170"/>
                      <a:gd name="T100" fmla="*/ 35 w 328"/>
                      <a:gd name="T101" fmla="*/ 53 h 2170"/>
                      <a:gd name="T102" fmla="*/ 53 w 328"/>
                      <a:gd name="T103" fmla="*/ 30 h 2170"/>
                      <a:gd name="T104" fmla="*/ 82 w 328"/>
                      <a:gd name="T105" fmla="*/ 0 h 2170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328"/>
                      <a:gd name="T160" fmla="*/ 0 h 2170"/>
                      <a:gd name="T161" fmla="*/ 328 w 328"/>
                      <a:gd name="T162" fmla="*/ 2170 h 2170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328" h="2170">
                        <a:moveTo>
                          <a:pt x="328" y="0"/>
                        </a:moveTo>
                        <a:lnTo>
                          <a:pt x="287" y="24"/>
                        </a:lnTo>
                        <a:lnTo>
                          <a:pt x="260" y="42"/>
                        </a:lnTo>
                        <a:lnTo>
                          <a:pt x="234" y="59"/>
                        </a:lnTo>
                        <a:lnTo>
                          <a:pt x="207" y="77"/>
                        </a:lnTo>
                        <a:lnTo>
                          <a:pt x="172" y="105"/>
                        </a:lnTo>
                        <a:lnTo>
                          <a:pt x="144" y="135"/>
                        </a:lnTo>
                        <a:lnTo>
                          <a:pt x="121" y="166"/>
                        </a:lnTo>
                        <a:lnTo>
                          <a:pt x="109" y="181"/>
                        </a:lnTo>
                        <a:lnTo>
                          <a:pt x="97" y="203"/>
                        </a:lnTo>
                        <a:lnTo>
                          <a:pt x="88" y="227"/>
                        </a:lnTo>
                        <a:lnTo>
                          <a:pt x="79" y="255"/>
                        </a:lnTo>
                        <a:lnTo>
                          <a:pt x="74" y="280"/>
                        </a:lnTo>
                        <a:lnTo>
                          <a:pt x="70" y="311"/>
                        </a:lnTo>
                        <a:lnTo>
                          <a:pt x="68" y="343"/>
                        </a:lnTo>
                        <a:lnTo>
                          <a:pt x="65" y="386"/>
                        </a:lnTo>
                        <a:lnTo>
                          <a:pt x="63" y="428"/>
                        </a:lnTo>
                        <a:lnTo>
                          <a:pt x="63" y="471"/>
                        </a:lnTo>
                        <a:lnTo>
                          <a:pt x="63" y="496"/>
                        </a:lnTo>
                        <a:lnTo>
                          <a:pt x="66" y="554"/>
                        </a:lnTo>
                        <a:lnTo>
                          <a:pt x="70" y="612"/>
                        </a:lnTo>
                        <a:lnTo>
                          <a:pt x="74" y="673"/>
                        </a:lnTo>
                        <a:lnTo>
                          <a:pt x="80" y="774"/>
                        </a:lnTo>
                        <a:lnTo>
                          <a:pt x="85" y="836"/>
                        </a:lnTo>
                        <a:lnTo>
                          <a:pt x="88" y="887"/>
                        </a:lnTo>
                        <a:lnTo>
                          <a:pt x="89" y="999"/>
                        </a:lnTo>
                        <a:lnTo>
                          <a:pt x="56" y="1026"/>
                        </a:lnTo>
                        <a:lnTo>
                          <a:pt x="89" y="1003"/>
                        </a:lnTo>
                        <a:lnTo>
                          <a:pt x="59" y="1038"/>
                        </a:lnTo>
                        <a:lnTo>
                          <a:pt x="88" y="1008"/>
                        </a:lnTo>
                        <a:lnTo>
                          <a:pt x="73" y="1043"/>
                        </a:lnTo>
                        <a:lnTo>
                          <a:pt x="89" y="1014"/>
                        </a:lnTo>
                        <a:lnTo>
                          <a:pt x="89" y="1065"/>
                        </a:lnTo>
                        <a:lnTo>
                          <a:pt x="107" y="819"/>
                        </a:lnTo>
                        <a:lnTo>
                          <a:pt x="101" y="674"/>
                        </a:lnTo>
                        <a:lnTo>
                          <a:pt x="97" y="607"/>
                        </a:lnTo>
                        <a:lnTo>
                          <a:pt x="94" y="560"/>
                        </a:lnTo>
                        <a:lnTo>
                          <a:pt x="94" y="514"/>
                        </a:lnTo>
                        <a:lnTo>
                          <a:pt x="94" y="472"/>
                        </a:lnTo>
                        <a:lnTo>
                          <a:pt x="94" y="436"/>
                        </a:lnTo>
                        <a:lnTo>
                          <a:pt x="97" y="405"/>
                        </a:lnTo>
                        <a:lnTo>
                          <a:pt x="98" y="373"/>
                        </a:lnTo>
                        <a:lnTo>
                          <a:pt x="103" y="336"/>
                        </a:lnTo>
                        <a:lnTo>
                          <a:pt x="118" y="354"/>
                        </a:lnTo>
                        <a:lnTo>
                          <a:pt x="138" y="390"/>
                        </a:lnTo>
                        <a:lnTo>
                          <a:pt x="151" y="419"/>
                        </a:lnTo>
                        <a:lnTo>
                          <a:pt x="163" y="447"/>
                        </a:lnTo>
                        <a:lnTo>
                          <a:pt x="172" y="475"/>
                        </a:lnTo>
                        <a:lnTo>
                          <a:pt x="178" y="496"/>
                        </a:lnTo>
                        <a:lnTo>
                          <a:pt x="181" y="522"/>
                        </a:lnTo>
                        <a:lnTo>
                          <a:pt x="184" y="547"/>
                        </a:lnTo>
                        <a:lnTo>
                          <a:pt x="184" y="621"/>
                        </a:lnTo>
                        <a:lnTo>
                          <a:pt x="183" y="678"/>
                        </a:lnTo>
                        <a:lnTo>
                          <a:pt x="181" y="806"/>
                        </a:lnTo>
                        <a:lnTo>
                          <a:pt x="177" y="1013"/>
                        </a:lnTo>
                        <a:lnTo>
                          <a:pt x="171" y="1074"/>
                        </a:lnTo>
                        <a:lnTo>
                          <a:pt x="163" y="1110"/>
                        </a:lnTo>
                        <a:lnTo>
                          <a:pt x="153" y="1156"/>
                        </a:lnTo>
                        <a:lnTo>
                          <a:pt x="150" y="1167"/>
                        </a:lnTo>
                        <a:lnTo>
                          <a:pt x="125" y="1235"/>
                        </a:lnTo>
                        <a:lnTo>
                          <a:pt x="115" y="1291"/>
                        </a:lnTo>
                        <a:lnTo>
                          <a:pt x="100" y="1309"/>
                        </a:lnTo>
                        <a:lnTo>
                          <a:pt x="82" y="1323"/>
                        </a:lnTo>
                        <a:lnTo>
                          <a:pt x="57" y="1341"/>
                        </a:lnTo>
                        <a:lnTo>
                          <a:pt x="42" y="1358"/>
                        </a:lnTo>
                        <a:lnTo>
                          <a:pt x="27" y="1375"/>
                        </a:lnTo>
                        <a:lnTo>
                          <a:pt x="17" y="1391"/>
                        </a:lnTo>
                        <a:lnTo>
                          <a:pt x="9" y="1412"/>
                        </a:lnTo>
                        <a:lnTo>
                          <a:pt x="5" y="1429"/>
                        </a:lnTo>
                        <a:lnTo>
                          <a:pt x="2" y="1448"/>
                        </a:lnTo>
                        <a:lnTo>
                          <a:pt x="0" y="1475"/>
                        </a:lnTo>
                        <a:lnTo>
                          <a:pt x="2" y="1496"/>
                        </a:lnTo>
                        <a:lnTo>
                          <a:pt x="8" y="1526"/>
                        </a:lnTo>
                        <a:lnTo>
                          <a:pt x="15" y="1553"/>
                        </a:lnTo>
                        <a:lnTo>
                          <a:pt x="29" y="1583"/>
                        </a:lnTo>
                        <a:lnTo>
                          <a:pt x="47" y="1620"/>
                        </a:lnTo>
                        <a:lnTo>
                          <a:pt x="57" y="1641"/>
                        </a:lnTo>
                        <a:lnTo>
                          <a:pt x="68" y="1663"/>
                        </a:lnTo>
                        <a:lnTo>
                          <a:pt x="79" y="1680"/>
                        </a:lnTo>
                        <a:lnTo>
                          <a:pt x="83" y="1699"/>
                        </a:lnTo>
                        <a:lnTo>
                          <a:pt x="85" y="1721"/>
                        </a:lnTo>
                        <a:lnTo>
                          <a:pt x="83" y="1745"/>
                        </a:lnTo>
                        <a:lnTo>
                          <a:pt x="79" y="1847"/>
                        </a:lnTo>
                        <a:lnTo>
                          <a:pt x="77" y="1859"/>
                        </a:lnTo>
                        <a:lnTo>
                          <a:pt x="82" y="1875"/>
                        </a:lnTo>
                        <a:lnTo>
                          <a:pt x="86" y="1887"/>
                        </a:lnTo>
                        <a:lnTo>
                          <a:pt x="116" y="1969"/>
                        </a:lnTo>
                        <a:lnTo>
                          <a:pt x="118" y="1976"/>
                        </a:lnTo>
                        <a:lnTo>
                          <a:pt x="113" y="1996"/>
                        </a:lnTo>
                        <a:lnTo>
                          <a:pt x="107" y="2012"/>
                        </a:lnTo>
                        <a:lnTo>
                          <a:pt x="100" y="2025"/>
                        </a:lnTo>
                        <a:lnTo>
                          <a:pt x="71" y="2065"/>
                        </a:lnTo>
                        <a:lnTo>
                          <a:pt x="91" y="2046"/>
                        </a:lnTo>
                        <a:lnTo>
                          <a:pt x="104" y="2029"/>
                        </a:lnTo>
                        <a:lnTo>
                          <a:pt x="113" y="2017"/>
                        </a:lnTo>
                        <a:lnTo>
                          <a:pt x="119" y="2003"/>
                        </a:lnTo>
                        <a:lnTo>
                          <a:pt x="122" y="1989"/>
                        </a:lnTo>
                        <a:lnTo>
                          <a:pt x="133" y="2021"/>
                        </a:lnTo>
                        <a:lnTo>
                          <a:pt x="130" y="2035"/>
                        </a:lnTo>
                        <a:lnTo>
                          <a:pt x="119" y="2053"/>
                        </a:lnTo>
                        <a:lnTo>
                          <a:pt x="112" y="2063"/>
                        </a:lnTo>
                        <a:lnTo>
                          <a:pt x="103" y="2072"/>
                        </a:lnTo>
                        <a:lnTo>
                          <a:pt x="89" y="2083"/>
                        </a:lnTo>
                        <a:lnTo>
                          <a:pt x="51" y="2108"/>
                        </a:lnTo>
                        <a:lnTo>
                          <a:pt x="83" y="2090"/>
                        </a:lnTo>
                        <a:lnTo>
                          <a:pt x="88" y="2097"/>
                        </a:lnTo>
                        <a:lnTo>
                          <a:pt x="86" y="2129"/>
                        </a:lnTo>
                        <a:lnTo>
                          <a:pt x="92" y="2106"/>
                        </a:lnTo>
                        <a:lnTo>
                          <a:pt x="89" y="2089"/>
                        </a:lnTo>
                        <a:lnTo>
                          <a:pt x="106" y="2079"/>
                        </a:lnTo>
                        <a:lnTo>
                          <a:pt x="122" y="2064"/>
                        </a:lnTo>
                        <a:lnTo>
                          <a:pt x="131" y="2053"/>
                        </a:lnTo>
                        <a:lnTo>
                          <a:pt x="141" y="2035"/>
                        </a:lnTo>
                        <a:lnTo>
                          <a:pt x="148" y="2047"/>
                        </a:lnTo>
                        <a:lnTo>
                          <a:pt x="159" y="2069"/>
                        </a:lnTo>
                        <a:lnTo>
                          <a:pt x="153" y="2081"/>
                        </a:lnTo>
                        <a:lnTo>
                          <a:pt x="134" y="2096"/>
                        </a:lnTo>
                        <a:lnTo>
                          <a:pt x="150" y="2089"/>
                        </a:lnTo>
                        <a:lnTo>
                          <a:pt x="162" y="2079"/>
                        </a:lnTo>
                        <a:lnTo>
                          <a:pt x="206" y="2170"/>
                        </a:lnTo>
                        <a:lnTo>
                          <a:pt x="156" y="2042"/>
                        </a:lnTo>
                        <a:lnTo>
                          <a:pt x="139" y="2005"/>
                        </a:lnTo>
                        <a:lnTo>
                          <a:pt x="133" y="1991"/>
                        </a:lnTo>
                        <a:lnTo>
                          <a:pt x="130" y="1976"/>
                        </a:lnTo>
                        <a:lnTo>
                          <a:pt x="121" y="1950"/>
                        </a:lnTo>
                        <a:lnTo>
                          <a:pt x="100" y="1888"/>
                        </a:lnTo>
                        <a:lnTo>
                          <a:pt x="94" y="1868"/>
                        </a:lnTo>
                        <a:lnTo>
                          <a:pt x="91" y="1852"/>
                        </a:lnTo>
                        <a:lnTo>
                          <a:pt x="91" y="1838"/>
                        </a:lnTo>
                        <a:lnTo>
                          <a:pt x="100" y="1741"/>
                        </a:lnTo>
                        <a:lnTo>
                          <a:pt x="103" y="1720"/>
                        </a:lnTo>
                        <a:lnTo>
                          <a:pt x="100" y="1699"/>
                        </a:lnTo>
                        <a:lnTo>
                          <a:pt x="97" y="1680"/>
                        </a:lnTo>
                        <a:lnTo>
                          <a:pt x="89" y="1664"/>
                        </a:lnTo>
                        <a:lnTo>
                          <a:pt x="77" y="1641"/>
                        </a:lnTo>
                        <a:lnTo>
                          <a:pt x="66" y="1621"/>
                        </a:lnTo>
                        <a:lnTo>
                          <a:pt x="54" y="1599"/>
                        </a:lnTo>
                        <a:lnTo>
                          <a:pt x="42" y="1571"/>
                        </a:lnTo>
                        <a:lnTo>
                          <a:pt x="32" y="1549"/>
                        </a:lnTo>
                        <a:lnTo>
                          <a:pt x="26" y="1526"/>
                        </a:lnTo>
                        <a:lnTo>
                          <a:pt x="20" y="1494"/>
                        </a:lnTo>
                        <a:lnTo>
                          <a:pt x="20" y="1471"/>
                        </a:lnTo>
                        <a:lnTo>
                          <a:pt x="21" y="1448"/>
                        </a:lnTo>
                        <a:lnTo>
                          <a:pt x="26" y="1428"/>
                        </a:lnTo>
                        <a:lnTo>
                          <a:pt x="30" y="1409"/>
                        </a:lnTo>
                        <a:lnTo>
                          <a:pt x="38" y="1394"/>
                        </a:lnTo>
                        <a:lnTo>
                          <a:pt x="48" y="1379"/>
                        </a:lnTo>
                        <a:lnTo>
                          <a:pt x="59" y="1366"/>
                        </a:lnTo>
                        <a:lnTo>
                          <a:pt x="77" y="1352"/>
                        </a:lnTo>
                        <a:lnTo>
                          <a:pt x="97" y="1337"/>
                        </a:lnTo>
                        <a:lnTo>
                          <a:pt x="119" y="1318"/>
                        </a:lnTo>
                        <a:lnTo>
                          <a:pt x="127" y="1508"/>
                        </a:lnTo>
                        <a:lnTo>
                          <a:pt x="112" y="1517"/>
                        </a:lnTo>
                        <a:lnTo>
                          <a:pt x="100" y="1525"/>
                        </a:lnTo>
                        <a:lnTo>
                          <a:pt x="89" y="1536"/>
                        </a:lnTo>
                        <a:lnTo>
                          <a:pt x="80" y="1549"/>
                        </a:lnTo>
                        <a:lnTo>
                          <a:pt x="73" y="1565"/>
                        </a:lnTo>
                        <a:lnTo>
                          <a:pt x="65" y="1592"/>
                        </a:lnTo>
                        <a:lnTo>
                          <a:pt x="82" y="1563"/>
                        </a:lnTo>
                        <a:lnTo>
                          <a:pt x="95" y="1544"/>
                        </a:lnTo>
                        <a:lnTo>
                          <a:pt x="109" y="1532"/>
                        </a:lnTo>
                        <a:lnTo>
                          <a:pt x="121" y="1525"/>
                        </a:lnTo>
                        <a:lnTo>
                          <a:pt x="130" y="1522"/>
                        </a:lnTo>
                        <a:lnTo>
                          <a:pt x="127" y="1538"/>
                        </a:lnTo>
                        <a:lnTo>
                          <a:pt x="144" y="1837"/>
                        </a:lnTo>
                        <a:lnTo>
                          <a:pt x="144" y="1862"/>
                        </a:lnTo>
                        <a:lnTo>
                          <a:pt x="145" y="1895"/>
                        </a:lnTo>
                        <a:lnTo>
                          <a:pt x="150" y="1954"/>
                        </a:lnTo>
                        <a:lnTo>
                          <a:pt x="159" y="2012"/>
                        </a:lnTo>
                        <a:lnTo>
                          <a:pt x="154" y="1897"/>
                        </a:lnTo>
                        <a:lnTo>
                          <a:pt x="159" y="1872"/>
                        </a:lnTo>
                        <a:lnTo>
                          <a:pt x="172" y="1873"/>
                        </a:lnTo>
                        <a:lnTo>
                          <a:pt x="156" y="1866"/>
                        </a:lnTo>
                        <a:lnTo>
                          <a:pt x="156" y="1834"/>
                        </a:lnTo>
                        <a:lnTo>
                          <a:pt x="150" y="1674"/>
                        </a:lnTo>
                        <a:lnTo>
                          <a:pt x="153" y="1659"/>
                        </a:lnTo>
                        <a:lnTo>
                          <a:pt x="178" y="1659"/>
                        </a:lnTo>
                        <a:lnTo>
                          <a:pt x="150" y="1653"/>
                        </a:lnTo>
                        <a:lnTo>
                          <a:pt x="144" y="1404"/>
                        </a:lnTo>
                        <a:lnTo>
                          <a:pt x="145" y="1318"/>
                        </a:lnTo>
                        <a:lnTo>
                          <a:pt x="142" y="1283"/>
                        </a:lnTo>
                        <a:lnTo>
                          <a:pt x="148" y="1230"/>
                        </a:lnTo>
                        <a:lnTo>
                          <a:pt x="169" y="1170"/>
                        </a:lnTo>
                        <a:lnTo>
                          <a:pt x="174" y="1157"/>
                        </a:lnTo>
                        <a:lnTo>
                          <a:pt x="186" y="1104"/>
                        </a:lnTo>
                        <a:lnTo>
                          <a:pt x="192" y="1070"/>
                        </a:lnTo>
                        <a:lnTo>
                          <a:pt x="198" y="1022"/>
                        </a:lnTo>
                        <a:lnTo>
                          <a:pt x="202" y="844"/>
                        </a:lnTo>
                        <a:lnTo>
                          <a:pt x="207" y="681"/>
                        </a:lnTo>
                        <a:lnTo>
                          <a:pt x="207" y="632"/>
                        </a:lnTo>
                        <a:lnTo>
                          <a:pt x="209" y="550"/>
                        </a:lnTo>
                        <a:lnTo>
                          <a:pt x="207" y="521"/>
                        </a:lnTo>
                        <a:lnTo>
                          <a:pt x="204" y="493"/>
                        </a:lnTo>
                        <a:lnTo>
                          <a:pt x="198" y="465"/>
                        </a:lnTo>
                        <a:lnTo>
                          <a:pt x="192" y="444"/>
                        </a:lnTo>
                        <a:lnTo>
                          <a:pt x="184" y="422"/>
                        </a:lnTo>
                        <a:lnTo>
                          <a:pt x="171" y="391"/>
                        </a:lnTo>
                        <a:lnTo>
                          <a:pt x="153" y="357"/>
                        </a:lnTo>
                        <a:lnTo>
                          <a:pt x="136" y="329"/>
                        </a:lnTo>
                        <a:lnTo>
                          <a:pt x="121" y="305"/>
                        </a:lnTo>
                        <a:lnTo>
                          <a:pt x="116" y="280"/>
                        </a:lnTo>
                        <a:lnTo>
                          <a:pt x="118" y="261"/>
                        </a:lnTo>
                        <a:lnTo>
                          <a:pt x="125" y="241"/>
                        </a:lnTo>
                        <a:lnTo>
                          <a:pt x="138" y="213"/>
                        </a:lnTo>
                        <a:lnTo>
                          <a:pt x="150" y="194"/>
                        </a:lnTo>
                        <a:lnTo>
                          <a:pt x="162" y="177"/>
                        </a:lnTo>
                        <a:lnTo>
                          <a:pt x="186" y="148"/>
                        </a:lnTo>
                        <a:lnTo>
                          <a:pt x="215" y="121"/>
                        </a:lnTo>
                        <a:lnTo>
                          <a:pt x="251" y="96"/>
                        </a:lnTo>
                        <a:lnTo>
                          <a:pt x="283" y="75"/>
                        </a:lnTo>
                        <a:lnTo>
                          <a:pt x="323" y="49"/>
                        </a:lnTo>
                        <a:lnTo>
                          <a:pt x="328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0022" name="Freeform 31"/>
                  <p:cNvSpPr>
                    <a:spLocks/>
                  </p:cNvSpPr>
                  <p:nvPr/>
                </p:nvSpPr>
                <p:spPr bwMode="auto">
                  <a:xfrm>
                    <a:off x="1488" y="2144"/>
                    <a:ext cx="69" cy="303"/>
                  </a:xfrm>
                  <a:custGeom>
                    <a:avLst/>
                    <a:gdLst>
                      <a:gd name="T0" fmla="*/ 26 w 139"/>
                      <a:gd name="T1" fmla="*/ 5 h 606"/>
                      <a:gd name="T2" fmla="*/ 19 w 139"/>
                      <a:gd name="T3" fmla="*/ 10 h 606"/>
                      <a:gd name="T4" fmla="*/ 13 w 139"/>
                      <a:gd name="T5" fmla="*/ 19 h 606"/>
                      <a:gd name="T6" fmla="*/ 9 w 139"/>
                      <a:gd name="T7" fmla="*/ 28 h 606"/>
                      <a:gd name="T8" fmla="*/ 4 w 139"/>
                      <a:gd name="T9" fmla="*/ 36 h 606"/>
                      <a:gd name="T10" fmla="*/ 1 w 139"/>
                      <a:gd name="T11" fmla="*/ 43 h 606"/>
                      <a:gd name="T12" fmla="*/ 0 w 139"/>
                      <a:gd name="T13" fmla="*/ 53 h 606"/>
                      <a:gd name="T14" fmla="*/ 2 w 139"/>
                      <a:gd name="T15" fmla="*/ 71 h 606"/>
                      <a:gd name="T16" fmla="*/ 1 w 139"/>
                      <a:gd name="T17" fmla="*/ 53 h 606"/>
                      <a:gd name="T18" fmla="*/ 3 w 139"/>
                      <a:gd name="T19" fmla="*/ 43 h 606"/>
                      <a:gd name="T20" fmla="*/ 7 w 139"/>
                      <a:gd name="T21" fmla="*/ 36 h 606"/>
                      <a:gd name="T22" fmla="*/ 7 w 139"/>
                      <a:gd name="T23" fmla="*/ 42 h 606"/>
                      <a:gd name="T24" fmla="*/ 6 w 139"/>
                      <a:gd name="T25" fmla="*/ 54 h 606"/>
                      <a:gd name="T26" fmla="*/ 7 w 139"/>
                      <a:gd name="T27" fmla="*/ 78 h 606"/>
                      <a:gd name="T28" fmla="*/ 7 w 139"/>
                      <a:gd name="T29" fmla="*/ 93 h 606"/>
                      <a:gd name="T30" fmla="*/ 8 w 139"/>
                      <a:gd name="T31" fmla="*/ 103 h 606"/>
                      <a:gd name="T32" fmla="*/ 10 w 139"/>
                      <a:gd name="T33" fmla="*/ 130 h 606"/>
                      <a:gd name="T34" fmla="*/ 12 w 139"/>
                      <a:gd name="T35" fmla="*/ 109 h 606"/>
                      <a:gd name="T36" fmla="*/ 10 w 139"/>
                      <a:gd name="T37" fmla="*/ 100 h 606"/>
                      <a:gd name="T38" fmla="*/ 15 w 139"/>
                      <a:gd name="T39" fmla="*/ 105 h 606"/>
                      <a:gd name="T40" fmla="*/ 21 w 139"/>
                      <a:gd name="T41" fmla="*/ 120 h 606"/>
                      <a:gd name="T42" fmla="*/ 23 w 139"/>
                      <a:gd name="T43" fmla="*/ 134 h 606"/>
                      <a:gd name="T44" fmla="*/ 25 w 139"/>
                      <a:gd name="T45" fmla="*/ 152 h 606"/>
                      <a:gd name="T46" fmla="*/ 24 w 139"/>
                      <a:gd name="T47" fmla="*/ 130 h 606"/>
                      <a:gd name="T48" fmla="*/ 24 w 139"/>
                      <a:gd name="T49" fmla="*/ 119 h 606"/>
                      <a:gd name="T50" fmla="*/ 22 w 139"/>
                      <a:gd name="T51" fmla="*/ 113 h 606"/>
                      <a:gd name="T52" fmla="*/ 18 w 139"/>
                      <a:gd name="T53" fmla="*/ 104 h 606"/>
                      <a:gd name="T54" fmla="*/ 12 w 139"/>
                      <a:gd name="T55" fmla="*/ 90 h 606"/>
                      <a:gd name="T56" fmla="*/ 11 w 139"/>
                      <a:gd name="T57" fmla="*/ 77 h 606"/>
                      <a:gd name="T58" fmla="*/ 10 w 139"/>
                      <a:gd name="T59" fmla="*/ 56 h 606"/>
                      <a:gd name="T60" fmla="*/ 12 w 139"/>
                      <a:gd name="T61" fmla="*/ 39 h 606"/>
                      <a:gd name="T62" fmla="*/ 17 w 139"/>
                      <a:gd name="T63" fmla="*/ 24 h 606"/>
                      <a:gd name="T64" fmla="*/ 24 w 139"/>
                      <a:gd name="T65" fmla="*/ 14 h 606"/>
                      <a:gd name="T66" fmla="*/ 34 w 139"/>
                      <a:gd name="T67" fmla="*/ 7 h 60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39"/>
                      <a:gd name="T103" fmla="*/ 0 h 606"/>
                      <a:gd name="T104" fmla="*/ 139 w 139"/>
                      <a:gd name="T105" fmla="*/ 606 h 606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39" h="606">
                        <a:moveTo>
                          <a:pt x="136" y="0"/>
                        </a:moveTo>
                        <a:lnTo>
                          <a:pt x="107" y="18"/>
                        </a:lnTo>
                        <a:lnTo>
                          <a:pt x="92" y="31"/>
                        </a:lnTo>
                        <a:lnTo>
                          <a:pt x="78" y="42"/>
                        </a:lnTo>
                        <a:lnTo>
                          <a:pt x="66" y="57"/>
                        </a:lnTo>
                        <a:lnTo>
                          <a:pt x="54" y="75"/>
                        </a:lnTo>
                        <a:lnTo>
                          <a:pt x="45" y="95"/>
                        </a:lnTo>
                        <a:lnTo>
                          <a:pt x="36" y="113"/>
                        </a:lnTo>
                        <a:lnTo>
                          <a:pt x="25" y="129"/>
                        </a:lnTo>
                        <a:lnTo>
                          <a:pt x="16" y="142"/>
                        </a:lnTo>
                        <a:lnTo>
                          <a:pt x="9" y="157"/>
                        </a:lnTo>
                        <a:lnTo>
                          <a:pt x="4" y="174"/>
                        </a:lnTo>
                        <a:lnTo>
                          <a:pt x="1" y="194"/>
                        </a:lnTo>
                        <a:lnTo>
                          <a:pt x="0" y="213"/>
                        </a:lnTo>
                        <a:lnTo>
                          <a:pt x="1" y="233"/>
                        </a:lnTo>
                        <a:lnTo>
                          <a:pt x="9" y="281"/>
                        </a:lnTo>
                        <a:lnTo>
                          <a:pt x="7" y="231"/>
                        </a:lnTo>
                        <a:lnTo>
                          <a:pt x="7" y="213"/>
                        </a:lnTo>
                        <a:lnTo>
                          <a:pt x="10" y="191"/>
                        </a:lnTo>
                        <a:lnTo>
                          <a:pt x="13" y="174"/>
                        </a:lnTo>
                        <a:lnTo>
                          <a:pt x="21" y="155"/>
                        </a:lnTo>
                        <a:lnTo>
                          <a:pt x="31" y="141"/>
                        </a:lnTo>
                        <a:lnTo>
                          <a:pt x="39" y="132"/>
                        </a:lnTo>
                        <a:lnTo>
                          <a:pt x="31" y="170"/>
                        </a:lnTo>
                        <a:lnTo>
                          <a:pt x="30" y="188"/>
                        </a:lnTo>
                        <a:lnTo>
                          <a:pt x="25" y="219"/>
                        </a:lnTo>
                        <a:lnTo>
                          <a:pt x="27" y="267"/>
                        </a:lnTo>
                        <a:lnTo>
                          <a:pt x="28" y="312"/>
                        </a:lnTo>
                        <a:lnTo>
                          <a:pt x="30" y="348"/>
                        </a:lnTo>
                        <a:lnTo>
                          <a:pt x="30" y="375"/>
                        </a:lnTo>
                        <a:lnTo>
                          <a:pt x="31" y="394"/>
                        </a:lnTo>
                        <a:lnTo>
                          <a:pt x="33" y="414"/>
                        </a:lnTo>
                        <a:lnTo>
                          <a:pt x="39" y="434"/>
                        </a:lnTo>
                        <a:lnTo>
                          <a:pt x="43" y="518"/>
                        </a:lnTo>
                        <a:lnTo>
                          <a:pt x="49" y="466"/>
                        </a:lnTo>
                        <a:lnTo>
                          <a:pt x="49" y="437"/>
                        </a:lnTo>
                        <a:lnTo>
                          <a:pt x="46" y="419"/>
                        </a:lnTo>
                        <a:lnTo>
                          <a:pt x="43" y="400"/>
                        </a:lnTo>
                        <a:lnTo>
                          <a:pt x="43" y="379"/>
                        </a:lnTo>
                        <a:lnTo>
                          <a:pt x="62" y="421"/>
                        </a:lnTo>
                        <a:lnTo>
                          <a:pt x="80" y="460"/>
                        </a:lnTo>
                        <a:lnTo>
                          <a:pt x="86" y="480"/>
                        </a:lnTo>
                        <a:lnTo>
                          <a:pt x="90" y="507"/>
                        </a:lnTo>
                        <a:lnTo>
                          <a:pt x="92" y="533"/>
                        </a:lnTo>
                        <a:lnTo>
                          <a:pt x="93" y="556"/>
                        </a:lnTo>
                        <a:lnTo>
                          <a:pt x="102" y="606"/>
                        </a:lnTo>
                        <a:lnTo>
                          <a:pt x="98" y="542"/>
                        </a:lnTo>
                        <a:lnTo>
                          <a:pt x="98" y="517"/>
                        </a:lnTo>
                        <a:lnTo>
                          <a:pt x="98" y="497"/>
                        </a:lnTo>
                        <a:lnTo>
                          <a:pt x="96" y="479"/>
                        </a:lnTo>
                        <a:lnTo>
                          <a:pt x="92" y="465"/>
                        </a:lnTo>
                        <a:lnTo>
                          <a:pt x="89" y="453"/>
                        </a:lnTo>
                        <a:lnTo>
                          <a:pt x="83" y="439"/>
                        </a:lnTo>
                        <a:lnTo>
                          <a:pt x="74" y="416"/>
                        </a:lnTo>
                        <a:lnTo>
                          <a:pt x="57" y="382"/>
                        </a:lnTo>
                        <a:lnTo>
                          <a:pt x="51" y="363"/>
                        </a:lnTo>
                        <a:lnTo>
                          <a:pt x="48" y="350"/>
                        </a:lnTo>
                        <a:lnTo>
                          <a:pt x="45" y="309"/>
                        </a:lnTo>
                        <a:lnTo>
                          <a:pt x="43" y="258"/>
                        </a:lnTo>
                        <a:lnTo>
                          <a:pt x="43" y="226"/>
                        </a:lnTo>
                        <a:lnTo>
                          <a:pt x="46" y="188"/>
                        </a:lnTo>
                        <a:lnTo>
                          <a:pt x="51" y="156"/>
                        </a:lnTo>
                        <a:lnTo>
                          <a:pt x="60" y="123"/>
                        </a:lnTo>
                        <a:lnTo>
                          <a:pt x="69" y="99"/>
                        </a:lnTo>
                        <a:lnTo>
                          <a:pt x="83" y="74"/>
                        </a:lnTo>
                        <a:lnTo>
                          <a:pt x="96" y="58"/>
                        </a:lnTo>
                        <a:lnTo>
                          <a:pt x="114" y="43"/>
                        </a:lnTo>
                        <a:lnTo>
                          <a:pt x="139" y="28"/>
                        </a:lnTo>
                        <a:lnTo>
                          <a:pt x="136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40018" name="Group 32"/>
                <p:cNvGrpSpPr>
                  <a:grpSpLocks/>
                </p:cNvGrpSpPr>
                <p:nvPr/>
              </p:nvGrpSpPr>
              <p:grpSpPr bwMode="auto">
                <a:xfrm>
                  <a:off x="1668" y="1934"/>
                  <a:ext cx="195" cy="1085"/>
                  <a:chOff x="1668" y="1934"/>
                  <a:chExt cx="195" cy="1085"/>
                </a:xfrm>
              </p:grpSpPr>
              <p:sp>
                <p:nvSpPr>
                  <p:cNvPr id="40019" name="Freeform 33"/>
                  <p:cNvSpPr>
                    <a:spLocks/>
                  </p:cNvSpPr>
                  <p:nvPr/>
                </p:nvSpPr>
                <p:spPr bwMode="auto">
                  <a:xfrm>
                    <a:off x="1668" y="1934"/>
                    <a:ext cx="164" cy="1085"/>
                  </a:xfrm>
                  <a:custGeom>
                    <a:avLst/>
                    <a:gdLst>
                      <a:gd name="T0" fmla="*/ 23 w 328"/>
                      <a:gd name="T1" fmla="*/ 15 h 2169"/>
                      <a:gd name="T2" fmla="*/ 51 w 328"/>
                      <a:gd name="T3" fmla="*/ 42 h 2169"/>
                      <a:gd name="T4" fmla="*/ 62 w 328"/>
                      <a:gd name="T5" fmla="*/ 64 h 2169"/>
                      <a:gd name="T6" fmla="*/ 66 w 328"/>
                      <a:gd name="T7" fmla="*/ 97 h 2169"/>
                      <a:gd name="T8" fmla="*/ 66 w 328"/>
                      <a:gd name="T9" fmla="*/ 139 h 2169"/>
                      <a:gd name="T10" fmla="*/ 60 w 328"/>
                      <a:gd name="T11" fmla="*/ 209 h 2169"/>
                      <a:gd name="T12" fmla="*/ 59 w 328"/>
                      <a:gd name="T13" fmla="*/ 251 h 2169"/>
                      <a:gd name="T14" fmla="*/ 59 w 328"/>
                      <a:gd name="T15" fmla="*/ 254 h 2169"/>
                      <a:gd name="T16" fmla="*/ 57 w 328"/>
                      <a:gd name="T17" fmla="*/ 152 h 2169"/>
                      <a:gd name="T18" fmla="*/ 58 w 328"/>
                      <a:gd name="T19" fmla="*/ 109 h 2169"/>
                      <a:gd name="T20" fmla="*/ 52 w 328"/>
                      <a:gd name="T21" fmla="*/ 89 h 2169"/>
                      <a:gd name="T22" fmla="*/ 39 w 328"/>
                      <a:gd name="T23" fmla="*/ 119 h 2169"/>
                      <a:gd name="T24" fmla="*/ 36 w 328"/>
                      <a:gd name="T25" fmla="*/ 156 h 2169"/>
                      <a:gd name="T26" fmla="*/ 40 w 328"/>
                      <a:gd name="T27" fmla="*/ 269 h 2169"/>
                      <a:gd name="T28" fmla="*/ 50 w 328"/>
                      <a:gd name="T29" fmla="*/ 309 h 2169"/>
                      <a:gd name="T30" fmla="*/ 68 w 328"/>
                      <a:gd name="T31" fmla="*/ 336 h 2169"/>
                      <a:gd name="T32" fmla="*/ 80 w 328"/>
                      <a:gd name="T33" fmla="*/ 353 h 2169"/>
                      <a:gd name="T34" fmla="*/ 82 w 328"/>
                      <a:gd name="T35" fmla="*/ 374 h 2169"/>
                      <a:gd name="T36" fmla="*/ 71 w 328"/>
                      <a:gd name="T37" fmla="*/ 405 h 2169"/>
                      <a:gd name="T38" fmla="*/ 61 w 328"/>
                      <a:gd name="T39" fmla="*/ 425 h 2169"/>
                      <a:gd name="T40" fmla="*/ 62 w 328"/>
                      <a:gd name="T41" fmla="*/ 465 h 2169"/>
                      <a:gd name="T42" fmla="*/ 52 w 328"/>
                      <a:gd name="T43" fmla="*/ 494 h 2169"/>
                      <a:gd name="T44" fmla="*/ 65 w 328"/>
                      <a:gd name="T45" fmla="*/ 517 h 2169"/>
                      <a:gd name="T46" fmla="*/ 52 w 328"/>
                      <a:gd name="T47" fmla="*/ 501 h 2169"/>
                      <a:gd name="T48" fmla="*/ 52 w 328"/>
                      <a:gd name="T49" fmla="*/ 513 h 2169"/>
                      <a:gd name="T50" fmla="*/ 69 w 328"/>
                      <a:gd name="T51" fmla="*/ 527 h 2169"/>
                      <a:gd name="T52" fmla="*/ 58 w 328"/>
                      <a:gd name="T53" fmla="*/ 527 h 2169"/>
                      <a:gd name="T54" fmla="*/ 49 w 328"/>
                      <a:gd name="T55" fmla="*/ 513 h 2169"/>
                      <a:gd name="T56" fmla="*/ 43 w 328"/>
                      <a:gd name="T57" fmla="*/ 520 h 2169"/>
                      <a:gd name="T58" fmla="*/ 30 w 328"/>
                      <a:gd name="T59" fmla="*/ 543 h 2169"/>
                      <a:gd name="T60" fmla="*/ 49 w 328"/>
                      <a:gd name="T61" fmla="*/ 494 h 2169"/>
                      <a:gd name="T62" fmla="*/ 59 w 328"/>
                      <a:gd name="T63" fmla="*/ 463 h 2169"/>
                      <a:gd name="T64" fmla="*/ 57 w 328"/>
                      <a:gd name="T65" fmla="*/ 425 h 2169"/>
                      <a:gd name="T66" fmla="*/ 66 w 328"/>
                      <a:gd name="T67" fmla="*/ 406 h 2169"/>
                      <a:gd name="T68" fmla="*/ 76 w 328"/>
                      <a:gd name="T69" fmla="*/ 382 h 2169"/>
                      <a:gd name="T70" fmla="*/ 76 w 328"/>
                      <a:gd name="T71" fmla="*/ 357 h 2169"/>
                      <a:gd name="T72" fmla="*/ 68 w 328"/>
                      <a:gd name="T73" fmla="*/ 342 h 2169"/>
                      <a:gd name="T74" fmla="*/ 50 w 328"/>
                      <a:gd name="T75" fmla="*/ 377 h 2169"/>
                      <a:gd name="T76" fmla="*/ 62 w 328"/>
                      <a:gd name="T77" fmla="*/ 387 h 2169"/>
                      <a:gd name="T78" fmla="*/ 58 w 328"/>
                      <a:gd name="T79" fmla="*/ 386 h 2169"/>
                      <a:gd name="T80" fmla="*/ 50 w 328"/>
                      <a:gd name="T81" fmla="*/ 385 h 2169"/>
                      <a:gd name="T82" fmla="*/ 44 w 328"/>
                      <a:gd name="T83" fmla="*/ 489 h 2169"/>
                      <a:gd name="T84" fmla="*/ 39 w 328"/>
                      <a:gd name="T85" fmla="*/ 469 h 2169"/>
                      <a:gd name="T86" fmla="*/ 43 w 328"/>
                      <a:gd name="T87" fmla="*/ 415 h 2169"/>
                      <a:gd name="T88" fmla="*/ 45 w 328"/>
                      <a:gd name="T89" fmla="*/ 330 h 2169"/>
                      <a:gd name="T90" fmla="*/ 39 w 328"/>
                      <a:gd name="T91" fmla="*/ 290 h 2169"/>
                      <a:gd name="T92" fmla="*/ 31 w 328"/>
                      <a:gd name="T93" fmla="*/ 211 h 2169"/>
                      <a:gd name="T94" fmla="*/ 30 w 328"/>
                      <a:gd name="T95" fmla="*/ 131 h 2169"/>
                      <a:gd name="T96" fmla="*/ 36 w 328"/>
                      <a:gd name="T97" fmla="*/ 106 h 2169"/>
                      <a:gd name="T98" fmla="*/ 51 w 328"/>
                      <a:gd name="T99" fmla="*/ 77 h 2169"/>
                      <a:gd name="T100" fmla="*/ 47 w 328"/>
                      <a:gd name="T101" fmla="*/ 54 h 2169"/>
                      <a:gd name="T102" fmla="*/ 28 w 328"/>
                      <a:gd name="T103" fmla="*/ 31 h 2169"/>
                      <a:gd name="T104" fmla="*/ 0 w 328"/>
                      <a:gd name="T105" fmla="*/ 0 h 2169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328"/>
                      <a:gd name="T160" fmla="*/ 0 h 2169"/>
                      <a:gd name="T161" fmla="*/ 328 w 328"/>
                      <a:gd name="T162" fmla="*/ 2169 h 2169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328" h="2169">
                        <a:moveTo>
                          <a:pt x="0" y="0"/>
                        </a:moveTo>
                        <a:lnTo>
                          <a:pt x="41" y="24"/>
                        </a:lnTo>
                        <a:lnTo>
                          <a:pt x="68" y="42"/>
                        </a:lnTo>
                        <a:lnTo>
                          <a:pt x="93" y="58"/>
                        </a:lnTo>
                        <a:lnTo>
                          <a:pt x="121" y="76"/>
                        </a:lnTo>
                        <a:lnTo>
                          <a:pt x="155" y="104"/>
                        </a:lnTo>
                        <a:lnTo>
                          <a:pt x="184" y="135"/>
                        </a:lnTo>
                        <a:lnTo>
                          <a:pt x="207" y="166"/>
                        </a:lnTo>
                        <a:lnTo>
                          <a:pt x="219" y="181"/>
                        </a:lnTo>
                        <a:lnTo>
                          <a:pt x="231" y="203"/>
                        </a:lnTo>
                        <a:lnTo>
                          <a:pt x="240" y="227"/>
                        </a:lnTo>
                        <a:lnTo>
                          <a:pt x="249" y="255"/>
                        </a:lnTo>
                        <a:lnTo>
                          <a:pt x="254" y="280"/>
                        </a:lnTo>
                        <a:lnTo>
                          <a:pt x="258" y="310"/>
                        </a:lnTo>
                        <a:lnTo>
                          <a:pt x="260" y="342"/>
                        </a:lnTo>
                        <a:lnTo>
                          <a:pt x="263" y="386"/>
                        </a:lnTo>
                        <a:lnTo>
                          <a:pt x="264" y="427"/>
                        </a:lnTo>
                        <a:lnTo>
                          <a:pt x="264" y="471"/>
                        </a:lnTo>
                        <a:lnTo>
                          <a:pt x="264" y="496"/>
                        </a:lnTo>
                        <a:lnTo>
                          <a:pt x="261" y="554"/>
                        </a:lnTo>
                        <a:lnTo>
                          <a:pt x="258" y="611"/>
                        </a:lnTo>
                        <a:lnTo>
                          <a:pt x="254" y="672"/>
                        </a:lnTo>
                        <a:lnTo>
                          <a:pt x="248" y="774"/>
                        </a:lnTo>
                        <a:lnTo>
                          <a:pt x="243" y="835"/>
                        </a:lnTo>
                        <a:lnTo>
                          <a:pt x="240" y="887"/>
                        </a:lnTo>
                        <a:lnTo>
                          <a:pt x="238" y="998"/>
                        </a:lnTo>
                        <a:lnTo>
                          <a:pt x="272" y="1026"/>
                        </a:lnTo>
                        <a:lnTo>
                          <a:pt x="238" y="1002"/>
                        </a:lnTo>
                        <a:lnTo>
                          <a:pt x="269" y="1037"/>
                        </a:lnTo>
                        <a:lnTo>
                          <a:pt x="240" y="1008"/>
                        </a:lnTo>
                        <a:lnTo>
                          <a:pt x="255" y="1043"/>
                        </a:lnTo>
                        <a:lnTo>
                          <a:pt x="238" y="1014"/>
                        </a:lnTo>
                        <a:lnTo>
                          <a:pt x="238" y="1065"/>
                        </a:lnTo>
                        <a:lnTo>
                          <a:pt x="220" y="819"/>
                        </a:lnTo>
                        <a:lnTo>
                          <a:pt x="226" y="674"/>
                        </a:lnTo>
                        <a:lnTo>
                          <a:pt x="231" y="607"/>
                        </a:lnTo>
                        <a:lnTo>
                          <a:pt x="234" y="560"/>
                        </a:lnTo>
                        <a:lnTo>
                          <a:pt x="234" y="514"/>
                        </a:lnTo>
                        <a:lnTo>
                          <a:pt x="234" y="472"/>
                        </a:lnTo>
                        <a:lnTo>
                          <a:pt x="234" y="436"/>
                        </a:lnTo>
                        <a:lnTo>
                          <a:pt x="231" y="405"/>
                        </a:lnTo>
                        <a:lnTo>
                          <a:pt x="229" y="373"/>
                        </a:lnTo>
                        <a:lnTo>
                          <a:pt x="225" y="335"/>
                        </a:lnTo>
                        <a:lnTo>
                          <a:pt x="210" y="354"/>
                        </a:lnTo>
                        <a:lnTo>
                          <a:pt x="190" y="390"/>
                        </a:lnTo>
                        <a:lnTo>
                          <a:pt x="177" y="419"/>
                        </a:lnTo>
                        <a:lnTo>
                          <a:pt x="164" y="447"/>
                        </a:lnTo>
                        <a:lnTo>
                          <a:pt x="155" y="475"/>
                        </a:lnTo>
                        <a:lnTo>
                          <a:pt x="149" y="496"/>
                        </a:lnTo>
                        <a:lnTo>
                          <a:pt x="146" y="522"/>
                        </a:lnTo>
                        <a:lnTo>
                          <a:pt x="143" y="547"/>
                        </a:lnTo>
                        <a:lnTo>
                          <a:pt x="143" y="621"/>
                        </a:lnTo>
                        <a:lnTo>
                          <a:pt x="145" y="678"/>
                        </a:lnTo>
                        <a:lnTo>
                          <a:pt x="146" y="806"/>
                        </a:lnTo>
                        <a:lnTo>
                          <a:pt x="151" y="1012"/>
                        </a:lnTo>
                        <a:lnTo>
                          <a:pt x="157" y="1073"/>
                        </a:lnTo>
                        <a:lnTo>
                          <a:pt x="164" y="1110"/>
                        </a:lnTo>
                        <a:lnTo>
                          <a:pt x="175" y="1156"/>
                        </a:lnTo>
                        <a:lnTo>
                          <a:pt x="178" y="1167"/>
                        </a:lnTo>
                        <a:lnTo>
                          <a:pt x="202" y="1235"/>
                        </a:lnTo>
                        <a:lnTo>
                          <a:pt x="213" y="1291"/>
                        </a:lnTo>
                        <a:lnTo>
                          <a:pt x="228" y="1309"/>
                        </a:lnTo>
                        <a:lnTo>
                          <a:pt x="246" y="1323"/>
                        </a:lnTo>
                        <a:lnTo>
                          <a:pt x="270" y="1341"/>
                        </a:lnTo>
                        <a:lnTo>
                          <a:pt x="285" y="1358"/>
                        </a:lnTo>
                        <a:lnTo>
                          <a:pt x="300" y="1374"/>
                        </a:lnTo>
                        <a:lnTo>
                          <a:pt x="311" y="1391"/>
                        </a:lnTo>
                        <a:lnTo>
                          <a:pt x="319" y="1412"/>
                        </a:lnTo>
                        <a:lnTo>
                          <a:pt x="323" y="1429"/>
                        </a:lnTo>
                        <a:lnTo>
                          <a:pt x="326" y="1448"/>
                        </a:lnTo>
                        <a:lnTo>
                          <a:pt x="328" y="1475"/>
                        </a:lnTo>
                        <a:lnTo>
                          <a:pt x="326" y="1495"/>
                        </a:lnTo>
                        <a:lnTo>
                          <a:pt x="320" y="1526"/>
                        </a:lnTo>
                        <a:lnTo>
                          <a:pt x="313" y="1552"/>
                        </a:lnTo>
                        <a:lnTo>
                          <a:pt x="299" y="1583"/>
                        </a:lnTo>
                        <a:lnTo>
                          <a:pt x="281" y="1619"/>
                        </a:lnTo>
                        <a:lnTo>
                          <a:pt x="270" y="1640"/>
                        </a:lnTo>
                        <a:lnTo>
                          <a:pt x="260" y="1662"/>
                        </a:lnTo>
                        <a:lnTo>
                          <a:pt x="249" y="1679"/>
                        </a:lnTo>
                        <a:lnTo>
                          <a:pt x="245" y="1699"/>
                        </a:lnTo>
                        <a:lnTo>
                          <a:pt x="243" y="1721"/>
                        </a:lnTo>
                        <a:lnTo>
                          <a:pt x="245" y="1745"/>
                        </a:lnTo>
                        <a:lnTo>
                          <a:pt x="249" y="1846"/>
                        </a:lnTo>
                        <a:lnTo>
                          <a:pt x="251" y="1859"/>
                        </a:lnTo>
                        <a:lnTo>
                          <a:pt x="246" y="1874"/>
                        </a:lnTo>
                        <a:lnTo>
                          <a:pt x="241" y="1887"/>
                        </a:lnTo>
                        <a:lnTo>
                          <a:pt x="211" y="1969"/>
                        </a:lnTo>
                        <a:lnTo>
                          <a:pt x="210" y="1976"/>
                        </a:lnTo>
                        <a:lnTo>
                          <a:pt x="214" y="1995"/>
                        </a:lnTo>
                        <a:lnTo>
                          <a:pt x="220" y="2012"/>
                        </a:lnTo>
                        <a:lnTo>
                          <a:pt x="228" y="2025"/>
                        </a:lnTo>
                        <a:lnTo>
                          <a:pt x="257" y="2065"/>
                        </a:lnTo>
                        <a:lnTo>
                          <a:pt x="237" y="2045"/>
                        </a:lnTo>
                        <a:lnTo>
                          <a:pt x="223" y="2029"/>
                        </a:lnTo>
                        <a:lnTo>
                          <a:pt x="214" y="2016"/>
                        </a:lnTo>
                        <a:lnTo>
                          <a:pt x="208" y="2002"/>
                        </a:lnTo>
                        <a:lnTo>
                          <a:pt x="205" y="1988"/>
                        </a:lnTo>
                        <a:lnTo>
                          <a:pt x="195" y="2020"/>
                        </a:lnTo>
                        <a:lnTo>
                          <a:pt x="198" y="2034"/>
                        </a:lnTo>
                        <a:lnTo>
                          <a:pt x="208" y="2052"/>
                        </a:lnTo>
                        <a:lnTo>
                          <a:pt x="216" y="2062"/>
                        </a:lnTo>
                        <a:lnTo>
                          <a:pt x="225" y="2072"/>
                        </a:lnTo>
                        <a:lnTo>
                          <a:pt x="238" y="2083"/>
                        </a:lnTo>
                        <a:lnTo>
                          <a:pt x="276" y="2108"/>
                        </a:lnTo>
                        <a:lnTo>
                          <a:pt x="245" y="2090"/>
                        </a:lnTo>
                        <a:lnTo>
                          <a:pt x="240" y="2097"/>
                        </a:lnTo>
                        <a:lnTo>
                          <a:pt x="241" y="2129"/>
                        </a:lnTo>
                        <a:lnTo>
                          <a:pt x="235" y="2105"/>
                        </a:lnTo>
                        <a:lnTo>
                          <a:pt x="238" y="2089"/>
                        </a:lnTo>
                        <a:lnTo>
                          <a:pt x="222" y="2079"/>
                        </a:lnTo>
                        <a:lnTo>
                          <a:pt x="205" y="2064"/>
                        </a:lnTo>
                        <a:lnTo>
                          <a:pt x="196" y="2052"/>
                        </a:lnTo>
                        <a:lnTo>
                          <a:pt x="187" y="2034"/>
                        </a:lnTo>
                        <a:lnTo>
                          <a:pt x="180" y="2047"/>
                        </a:lnTo>
                        <a:lnTo>
                          <a:pt x="169" y="2069"/>
                        </a:lnTo>
                        <a:lnTo>
                          <a:pt x="175" y="2080"/>
                        </a:lnTo>
                        <a:lnTo>
                          <a:pt x="193" y="2096"/>
                        </a:lnTo>
                        <a:lnTo>
                          <a:pt x="178" y="2089"/>
                        </a:lnTo>
                        <a:lnTo>
                          <a:pt x="166" y="2079"/>
                        </a:lnTo>
                        <a:lnTo>
                          <a:pt x="122" y="2169"/>
                        </a:lnTo>
                        <a:lnTo>
                          <a:pt x="172" y="2041"/>
                        </a:lnTo>
                        <a:lnTo>
                          <a:pt x="189" y="2005"/>
                        </a:lnTo>
                        <a:lnTo>
                          <a:pt x="195" y="1991"/>
                        </a:lnTo>
                        <a:lnTo>
                          <a:pt x="198" y="1976"/>
                        </a:lnTo>
                        <a:lnTo>
                          <a:pt x="207" y="1949"/>
                        </a:lnTo>
                        <a:lnTo>
                          <a:pt x="228" y="1888"/>
                        </a:lnTo>
                        <a:lnTo>
                          <a:pt x="234" y="1867"/>
                        </a:lnTo>
                        <a:lnTo>
                          <a:pt x="237" y="1852"/>
                        </a:lnTo>
                        <a:lnTo>
                          <a:pt x="237" y="1838"/>
                        </a:lnTo>
                        <a:lnTo>
                          <a:pt x="228" y="1740"/>
                        </a:lnTo>
                        <a:lnTo>
                          <a:pt x="225" y="1720"/>
                        </a:lnTo>
                        <a:lnTo>
                          <a:pt x="228" y="1699"/>
                        </a:lnTo>
                        <a:lnTo>
                          <a:pt x="231" y="1679"/>
                        </a:lnTo>
                        <a:lnTo>
                          <a:pt x="238" y="1664"/>
                        </a:lnTo>
                        <a:lnTo>
                          <a:pt x="251" y="1640"/>
                        </a:lnTo>
                        <a:lnTo>
                          <a:pt x="261" y="1621"/>
                        </a:lnTo>
                        <a:lnTo>
                          <a:pt x="273" y="1598"/>
                        </a:lnTo>
                        <a:lnTo>
                          <a:pt x="285" y="1571"/>
                        </a:lnTo>
                        <a:lnTo>
                          <a:pt x="296" y="1548"/>
                        </a:lnTo>
                        <a:lnTo>
                          <a:pt x="302" y="1526"/>
                        </a:lnTo>
                        <a:lnTo>
                          <a:pt x="308" y="1494"/>
                        </a:lnTo>
                        <a:lnTo>
                          <a:pt x="308" y="1470"/>
                        </a:lnTo>
                        <a:lnTo>
                          <a:pt x="306" y="1448"/>
                        </a:lnTo>
                        <a:lnTo>
                          <a:pt x="302" y="1427"/>
                        </a:lnTo>
                        <a:lnTo>
                          <a:pt x="297" y="1409"/>
                        </a:lnTo>
                        <a:lnTo>
                          <a:pt x="290" y="1394"/>
                        </a:lnTo>
                        <a:lnTo>
                          <a:pt x="279" y="1378"/>
                        </a:lnTo>
                        <a:lnTo>
                          <a:pt x="269" y="1366"/>
                        </a:lnTo>
                        <a:lnTo>
                          <a:pt x="251" y="1352"/>
                        </a:lnTo>
                        <a:lnTo>
                          <a:pt x="231" y="1337"/>
                        </a:lnTo>
                        <a:lnTo>
                          <a:pt x="208" y="1317"/>
                        </a:lnTo>
                        <a:lnTo>
                          <a:pt x="201" y="1508"/>
                        </a:lnTo>
                        <a:lnTo>
                          <a:pt x="216" y="1516"/>
                        </a:lnTo>
                        <a:lnTo>
                          <a:pt x="228" y="1525"/>
                        </a:lnTo>
                        <a:lnTo>
                          <a:pt x="238" y="1536"/>
                        </a:lnTo>
                        <a:lnTo>
                          <a:pt x="248" y="1548"/>
                        </a:lnTo>
                        <a:lnTo>
                          <a:pt x="255" y="1565"/>
                        </a:lnTo>
                        <a:lnTo>
                          <a:pt x="263" y="1591"/>
                        </a:lnTo>
                        <a:lnTo>
                          <a:pt x="246" y="1562"/>
                        </a:lnTo>
                        <a:lnTo>
                          <a:pt x="232" y="1544"/>
                        </a:lnTo>
                        <a:lnTo>
                          <a:pt x="219" y="1532"/>
                        </a:lnTo>
                        <a:lnTo>
                          <a:pt x="207" y="1525"/>
                        </a:lnTo>
                        <a:lnTo>
                          <a:pt x="198" y="1522"/>
                        </a:lnTo>
                        <a:lnTo>
                          <a:pt x="201" y="1537"/>
                        </a:lnTo>
                        <a:lnTo>
                          <a:pt x="184" y="1837"/>
                        </a:lnTo>
                        <a:lnTo>
                          <a:pt x="184" y="1862"/>
                        </a:lnTo>
                        <a:lnTo>
                          <a:pt x="183" y="1895"/>
                        </a:lnTo>
                        <a:lnTo>
                          <a:pt x="178" y="1954"/>
                        </a:lnTo>
                        <a:lnTo>
                          <a:pt x="169" y="2012"/>
                        </a:lnTo>
                        <a:lnTo>
                          <a:pt x="173" y="1896"/>
                        </a:lnTo>
                        <a:lnTo>
                          <a:pt x="169" y="1871"/>
                        </a:lnTo>
                        <a:lnTo>
                          <a:pt x="155" y="1873"/>
                        </a:lnTo>
                        <a:lnTo>
                          <a:pt x="172" y="1866"/>
                        </a:lnTo>
                        <a:lnTo>
                          <a:pt x="172" y="1834"/>
                        </a:lnTo>
                        <a:lnTo>
                          <a:pt x="178" y="1674"/>
                        </a:lnTo>
                        <a:lnTo>
                          <a:pt x="175" y="1658"/>
                        </a:lnTo>
                        <a:lnTo>
                          <a:pt x="149" y="1658"/>
                        </a:lnTo>
                        <a:lnTo>
                          <a:pt x="178" y="1653"/>
                        </a:lnTo>
                        <a:lnTo>
                          <a:pt x="184" y="1403"/>
                        </a:lnTo>
                        <a:lnTo>
                          <a:pt x="183" y="1317"/>
                        </a:lnTo>
                        <a:lnTo>
                          <a:pt x="186" y="1282"/>
                        </a:lnTo>
                        <a:lnTo>
                          <a:pt x="180" y="1229"/>
                        </a:lnTo>
                        <a:lnTo>
                          <a:pt x="158" y="1170"/>
                        </a:lnTo>
                        <a:lnTo>
                          <a:pt x="154" y="1157"/>
                        </a:lnTo>
                        <a:lnTo>
                          <a:pt x="142" y="1104"/>
                        </a:lnTo>
                        <a:lnTo>
                          <a:pt x="136" y="1069"/>
                        </a:lnTo>
                        <a:lnTo>
                          <a:pt x="130" y="1022"/>
                        </a:lnTo>
                        <a:lnTo>
                          <a:pt x="125" y="844"/>
                        </a:lnTo>
                        <a:lnTo>
                          <a:pt x="121" y="681"/>
                        </a:lnTo>
                        <a:lnTo>
                          <a:pt x="121" y="632"/>
                        </a:lnTo>
                        <a:lnTo>
                          <a:pt x="119" y="550"/>
                        </a:lnTo>
                        <a:lnTo>
                          <a:pt x="121" y="521"/>
                        </a:lnTo>
                        <a:lnTo>
                          <a:pt x="124" y="493"/>
                        </a:lnTo>
                        <a:lnTo>
                          <a:pt x="130" y="465"/>
                        </a:lnTo>
                        <a:lnTo>
                          <a:pt x="136" y="444"/>
                        </a:lnTo>
                        <a:lnTo>
                          <a:pt x="143" y="422"/>
                        </a:lnTo>
                        <a:lnTo>
                          <a:pt x="157" y="391"/>
                        </a:lnTo>
                        <a:lnTo>
                          <a:pt x="175" y="356"/>
                        </a:lnTo>
                        <a:lnTo>
                          <a:pt x="192" y="328"/>
                        </a:lnTo>
                        <a:lnTo>
                          <a:pt x="207" y="305"/>
                        </a:lnTo>
                        <a:lnTo>
                          <a:pt x="211" y="280"/>
                        </a:lnTo>
                        <a:lnTo>
                          <a:pt x="210" y="260"/>
                        </a:lnTo>
                        <a:lnTo>
                          <a:pt x="202" y="241"/>
                        </a:lnTo>
                        <a:lnTo>
                          <a:pt x="190" y="213"/>
                        </a:lnTo>
                        <a:lnTo>
                          <a:pt x="178" y="193"/>
                        </a:lnTo>
                        <a:lnTo>
                          <a:pt x="166" y="177"/>
                        </a:lnTo>
                        <a:lnTo>
                          <a:pt x="142" y="147"/>
                        </a:lnTo>
                        <a:lnTo>
                          <a:pt x="113" y="121"/>
                        </a:lnTo>
                        <a:lnTo>
                          <a:pt x="77" y="96"/>
                        </a:lnTo>
                        <a:lnTo>
                          <a:pt x="45" y="75"/>
                        </a:lnTo>
                        <a:lnTo>
                          <a:pt x="4" y="4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0020" name="Freeform 34"/>
                  <p:cNvSpPr>
                    <a:spLocks/>
                  </p:cNvSpPr>
                  <p:nvPr/>
                </p:nvSpPr>
                <p:spPr bwMode="auto">
                  <a:xfrm>
                    <a:off x="1793" y="2140"/>
                    <a:ext cx="70" cy="303"/>
                  </a:xfrm>
                  <a:custGeom>
                    <a:avLst/>
                    <a:gdLst>
                      <a:gd name="T0" fmla="*/ 8 w 139"/>
                      <a:gd name="T1" fmla="*/ 5 h 605"/>
                      <a:gd name="T2" fmla="*/ 15 w 139"/>
                      <a:gd name="T3" fmla="*/ 11 h 605"/>
                      <a:gd name="T4" fmla="*/ 22 w 139"/>
                      <a:gd name="T5" fmla="*/ 19 h 605"/>
                      <a:gd name="T6" fmla="*/ 26 w 139"/>
                      <a:gd name="T7" fmla="*/ 28 h 605"/>
                      <a:gd name="T8" fmla="*/ 31 w 139"/>
                      <a:gd name="T9" fmla="*/ 36 h 605"/>
                      <a:gd name="T10" fmla="*/ 34 w 139"/>
                      <a:gd name="T11" fmla="*/ 44 h 605"/>
                      <a:gd name="T12" fmla="*/ 35 w 139"/>
                      <a:gd name="T13" fmla="*/ 54 h 605"/>
                      <a:gd name="T14" fmla="*/ 33 w 139"/>
                      <a:gd name="T15" fmla="*/ 71 h 605"/>
                      <a:gd name="T16" fmla="*/ 33 w 139"/>
                      <a:gd name="T17" fmla="*/ 54 h 605"/>
                      <a:gd name="T18" fmla="*/ 32 w 139"/>
                      <a:gd name="T19" fmla="*/ 44 h 605"/>
                      <a:gd name="T20" fmla="*/ 27 w 139"/>
                      <a:gd name="T21" fmla="*/ 35 h 605"/>
                      <a:gd name="T22" fmla="*/ 27 w 139"/>
                      <a:gd name="T23" fmla="*/ 43 h 605"/>
                      <a:gd name="T24" fmla="*/ 29 w 139"/>
                      <a:gd name="T25" fmla="*/ 55 h 605"/>
                      <a:gd name="T26" fmla="*/ 28 w 139"/>
                      <a:gd name="T27" fmla="*/ 78 h 605"/>
                      <a:gd name="T28" fmla="*/ 28 w 139"/>
                      <a:gd name="T29" fmla="*/ 94 h 605"/>
                      <a:gd name="T30" fmla="*/ 27 w 139"/>
                      <a:gd name="T31" fmla="*/ 104 h 605"/>
                      <a:gd name="T32" fmla="*/ 24 w 139"/>
                      <a:gd name="T33" fmla="*/ 130 h 605"/>
                      <a:gd name="T34" fmla="*/ 23 w 139"/>
                      <a:gd name="T35" fmla="*/ 110 h 605"/>
                      <a:gd name="T36" fmla="*/ 24 w 139"/>
                      <a:gd name="T37" fmla="*/ 100 h 605"/>
                      <a:gd name="T38" fmla="*/ 20 w 139"/>
                      <a:gd name="T39" fmla="*/ 105 h 605"/>
                      <a:gd name="T40" fmla="*/ 14 w 139"/>
                      <a:gd name="T41" fmla="*/ 120 h 605"/>
                      <a:gd name="T42" fmla="*/ 12 w 139"/>
                      <a:gd name="T43" fmla="*/ 134 h 605"/>
                      <a:gd name="T44" fmla="*/ 9 w 139"/>
                      <a:gd name="T45" fmla="*/ 152 h 605"/>
                      <a:gd name="T46" fmla="*/ 11 w 139"/>
                      <a:gd name="T47" fmla="*/ 129 h 605"/>
                      <a:gd name="T48" fmla="*/ 11 w 139"/>
                      <a:gd name="T49" fmla="*/ 120 h 605"/>
                      <a:gd name="T50" fmla="*/ 13 w 139"/>
                      <a:gd name="T51" fmla="*/ 113 h 605"/>
                      <a:gd name="T52" fmla="*/ 17 w 139"/>
                      <a:gd name="T53" fmla="*/ 104 h 605"/>
                      <a:gd name="T54" fmla="*/ 22 w 139"/>
                      <a:gd name="T55" fmla="*/ 91 h 605"/>
                      <a:gd name="T56" fmla="*/ 24 w 139"/>
                      <a:gd name="T57" fmla="*/ 78 h 605"/>
                      <a:gd name="T58" fmla="*/ 24 w 139"/>
                      <a:gd name="T59" fmla="*/ 57 h 605"/>
                      <a:gd name="T60" fmla="*/ 22 w 139"/>
                      <a:gd name="T61" fmla="*/ 39 h 605"/>
                      <a:gd name="T62" fmla="*/ 18 w 139"/>
                      <a:gd name="T63" fmla="*/ 25 h 605"/>
                      <a:gd name="T64" fmla="*/ 11 w 139"/>
                      <a:gd name="T65" fmla="*/ 15 h 605"/>
                      <a:gd name="T66" fmla="*/ 0 w 139"/>
                      <a:gd name="T67" fmla="*/ 7 h 605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39"/>
                      <a:gd name="T103" fmla="*/ 0 h 605"/>
                      <a:gd name="T104" fmla="*/ 139 w 139"/>
                      <a:gd name="T105" fmla="*/ 605 h 605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39" h="605">
                        <a:moveTo>
                          <a:pt x="3" y="0"/>
                        </a:moveTo>
                        <a:lnTo>
                          <a:pt x="32" y="18"/>
                        </a:lnTo>
                        <a:lnTo>
                          <a:pt x="47" y="30"/>
                        </a:lnTo>
                        <a:lnTo>
                          <a:pt x="60" y="41"/>
                        </a:lnTo>
                        <a:lnTo>
                          <a:pt x="73" y="57"/>
                        </a:lnTo>
                        <a:lnTo>
                          <a:pt x="85" y="75"/>
                        </a:lnTo>
                        <a:lnTo>
                          <a:pt x="94" y="94"/>
                        </a:lnTo>
                        <a:lnTo>
                          <a:pt x="103" y="112"/>
                        </a:lnTo>
                        <a:lnTo>
                          <a:pt x="113" y="129"/>
                        </a:lnTo>
                        <a:lnTo>
                          <a:pt x="122" y="142"/>
                        </a:lnTo>
                        <a:lnTo>
                          <a:pt x="130" y="157"/>
                        </a:lnTo>
                        <a:lnTo>
                          <a:pt x="135" y="174"/>
                        </a:lnTo>
                        <a:lnTo>
                          <a:pt x="138" y="193"/>
                        </a:lnTo>
                        <a:lnTo>
                          <a:pt x="139" y="213"/>
                        </a:lnTo>
                        <a:lnTo>
                          <a:pt x="138" y="232"/>
                        </a:lnTo>
                        <a:lnTo>
                          <a:pt x="130" y="281"/>
                        </a:lnTo>
                        <a:lnTo>
                          <a:pt x="132" y="231"/>
                        </a:lnTo>
                        <a:lnTo>
                          <a:pt x="132" y="213"/>
                        </a:lnTo>
                        <a:lnTo>
                          <a:pt x="128" y="190"/>
                        </a:lnTo>
                        <a:lnTo>
                          <a:pt x="125" y="174"/>
                        </a:lnTo>
                        <a:lnTo>
                          <a:pt x="118" y="154"/>
                        </a:lnTo>
                        <a:lnTo>
                          <a:pt x="107" y="140"/>
                        </a:lnTo>
                        <a:lnTo>
                          <a:pt x="100" y="132"/>
                        </a:lnTo>
                        <a:lnTo>
                          <a:pt x="107" y="170"/>
                        </a:lnTo>
                        <a:lnTo>
                          <a:pt x="109" y="188"/>
                        </a:lnTo>
                        <a:lnTo>
                          <a:pt x="113" y="218"/>
                        </a:lnTo>
                        <a:lnTo>
                          <a:pt x="112" y="267"/>
                        </a:lnTo>
                        <a:lnTo>
                          <a:pt x="110" y="312"/>
                        </a:lnTo>
                        <a:lnTo>
                          <a:pt x="109" y="348"/>
                        </a:lnTo>
                        <a:lnTo>
                          <a:pt x="109" y="374"/>
                        </a:lnTo>
                        <a:lnTo>
                          <a:pt x="107" y="394"/>
                        </a:lnTo>
                        <a:lnTo>
                          <a:pt x="106" y="413"/>
                        </a:lnTo>
                        <a:lnTo>
                          <a:pt x="100" y="434"/>
                        </a:lnTo>
                        <a:lnTo>
                          <a:pt x="95" y="518"/>
                        </a:lnTo>
                        <a:lnTo>
                          <a:pt x="89" y="466"/>
                        </a:lnTo>
                        <a:lnTo>
                          <a:pt x="89" y="437"/>
                        </a:lnTo>
                        <a:lnTo>
                          <a:pt x="92" y="419"/>
                        </a:lnTo>
                        <a:lnTo>
                          <a:pt x="95" y="399"/>
                        </a:lnTo>
                        <a:lnTo>
                          <a:pt x="95" y="378"/>
                        </a:lnTo>
                        <a:lnTo>
                          <a:pt x="77" y="420"/>
                        </a:lnTo>
                        <a:lnTo>
                          <a:pt x="59" y="459"/>
                        </a:lnTo>
                        <a:lnTo>
                          <a:pt x="53" y="480"/>
                        </a:lnTo>
                        <a:lnTo>
                          <a:pt x="48" y="507"/>
                        </a:lnTo>
                        <a:lnTo>
                          <a:pt x="47" y="533"/>
                        </a:lnTo>
                        <a:lnTo>
                          <a:pt x="45" y="555"/>
                        </a:lnTo>
                        <a:lnTo>
                          <a:pt x="36" y="605"/>
                        </a:lnTo>
                        <a:lnTo>
                          <a:pt x="41" y="541"/>
                        </a:lnTo>
                        <a:lnTo>
                          <a:pt x="41" y="516"/>
                        </a:lnTo>
                        <a:lnTo>
                          <a:pt x="41" y="497"/>
                        </a:lnTo>
                        <a:lnTo>
                          <a:pt x="42" y="479"/>
                        </a:lnTo>
                        <a:lnTo>
                          <a:pt x="47" y="465"/>
                        </a:lnTo>
                        <a:lnTo>
                          <a:pt x="50" y="452"/>
                        </a:lnTo>
                        <a:lnTo>
                          <a:pt x="56" y="438"/>
                        </a:lnTo>
                        <a:lnTo>
                          <a:pt x="65" y="416"/>
                        </a:lnTo>
                        <a:lnTo>
                          <a:pt x="82" y="381"/>
                        </a:lnTo>
                        <a:lnTo>
                          <a:pt x="88" y="363"/>
                        </a:lnTo>
                        <a:lnTo>
                          <a:pt x="91" y="349"/>
                        </a:lnTo>
                        <a:lnTo>
                          <a:pt x="94" y="309"/>
                        </a:lnTo>
                        <a:lnTo>
                          <a:pt x="95" y="257"/>
                        </a:lnTo>
                        <a:lnTo>
                          <a:pt x="95" y="225"/>
                        </a:lnTo>
                        <a:lnTo>
                          <a:pt x="92" y="188"/>
                        </a:lnTo>
                        <a:lnTo>
                          <a:pt x="88" y="156"/>
                        </a:lnTo>
                        <a:lnTo>
                          <a:pt x="79" y="122"/>
                        </a:lnTo>
                        <a:lnTo>
                          <a:pt x="70" y="98"/>
                        </a:lnTo>
                        <a:lnTo>
                          <a:pt x="56" y="73"/>
                        </a:lnTo>
                        <a:lnTo>
                          <a:pt x="42" y="58"/>
                        </a:lnTo>
                        <a:lnTo>
                          <a:pt x="24" y="43"/>
                        </a:lnTo>
                        <a:lnTo>
                          <a:pt x="0" y="27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</p:grpSp>
          <p:sp>
            <p:nvSpPr>
              <p:cNvPr id="40010" name="Freeform 35"/>
              <p:cNvSpPr>
                <a:spLocks/>
              </p:cNvSpPr>
              <p:nvPr/>
            </p:nvSpPr>
            <p:spPr bwMode="auto">
              <a:xfrm>
                <a:off x="1618" y="1444"/>
                <a:ext cx="97" cy="527"/>
              </a:xfrm>
              <a:custGeom>
                <a:avLst/>
                <a:gdLst>
                  <a:gd name="T0" fmla="*/ 24 w 193"/>
                  <a:gd name="T1" fmla="*/ 10 h 1054"/>
                  <a:gd name="T2" fmla="*/ 24 w 193"/>
                  <a:gd name="T3" fmla="*/ 77 h 1054"/>
                  <a:gd name="T4" fmla="*/ 22 w 193"/>
                  <a:gd name="T5" fmla="*/ 121 h 1054"/>
                  <a:gd name="T6" fmla="*/ 18 w 193"/>
                  <a:gd name="T7" fmla="*/ 124 h 1054"/>
                  <a:gd name="T8" fmla="*/ 14 w 193"/>
                  <a:gd name="T9" fmla="*/ 125 h 1054"/>
                  <a:gd name="T10" fmla="*/ 12 w 193"/>
                  <a:gd name="T11" fmla="*/ 124 h 1054"/>
                  <a:gd name="T12" fmla="*/ 11 w 193"/>
                  <a:gd name="T13" fmla="*/ 123 h 1054"/>
                  <a:gd name="T14" fmla="*/ 6 w 193"/>
                  <a:gd name="T15" fmla="*/ 117 h 1054"/>
                  <a:gd name="T16" fmla="*/ 0 w 193"/>
                  <a:gd name="T17" fmla="*/ 120 h 1054"/>
                  <a:gd name="T18" fmla="*/ 5 w 193"/>
                  <a:gd name="T19" fmla="*/ 127 h 1054"/>
                  <a:gd name="T20" fmla="*/ 8 w 193"/>
                  <a:gd name="T21" fmla="*/ 130 h 1054"/>
                  <a:gd name="T22" fmla="*/ 11 w 193"/>
                  <a:gd name="T23" fmla="*/ 131 h 1054"/>
                  <a:gd name="T24" fmla="*/ 14 w 193"/>
                  <a:gd name="T25" fmla="*/ 132 h 1054"/>
                  <a:gd name="T26" fmla="*/ 17 w 193"/>
                  <a:gd name="T27" fmla="*/ 132 h 1054"/>
                  <a:gd name="T28" fmla="*/ 19 w 193"/>
                  <a:gd name="T29" fmla="*/ 131 h 1054"/>
                  <a:gd name="T30" fmla="*/ 22 w 193"/>
                  <a:gd name="T31" fmla="*/ 130 h 1054"/>
                  <a:gd name="T32" fmla="*/ 22 w 193"/>
                  <a:gd name="T33" fmla="*/ 133 h 1054"/>
                  <a:gd name="T34" fmla="*/ 6 w 193"/>
                  <a:gd name="T35" fmla="*/ 133 h 1054"/>
                  <a:gd name="T36" fmla="*/ 5 w 193"/>
                  <a:gd name="T37" fmla="*/ 139 h 1054"/>
                  <a:gd name="T38" fmla="*/ 22 w 193"/>
                  <a:gd name="T39" fmla="*/ 139 h 1054"/>
                  <a:gd name="T40" fmla="*/ 22 w 193"/>
                  <a:gd name="T41" fmla="*/ 176 h 1054"/>
                  <a:gd name="T42" fmla="*/ 22 w 193"/>
                  <a:gd name="T43" fmla="*/ 262 h 1054"/>
                  <a:gd name="T44" fmla="*/ 34 w 193"/>
                  <a:gd name="T45" fmla="*/ 264 h 1054"/>
                  <a:gd name="T46" fmla="*/ 34 w 193"/>
                  <a:gd name="T47" fmla="*/ 237 h 1054"/>
                  <a:gd name="T48" fmla="*/ 35 w 193"/>
                  <a:gd name="T49" fmla="*/ 179 h 1054"/>
                  <a:gd name="T50" fmla="*/ 45 w 193"/>
                  <a:gd name="T51" fmla="*/ 192 h 1054"/>
                  <a:gd name="T52" fmla="*/ 49 w 193"/>
                  <a:gd name="T53" fmla="*/ 186 h 1054"/>
                  <a:gd name="T54" fmla="*/ 36 w 193"/>
                  <a:gd name="T55" fmla="*/ 172 h 1054"/>
                  <a:gd name="T56" fmla="*/ 36 w 193"/>
                  <a:gd name="T57" fmla="*/ 139 h 1054"/>
                  <a:gd name="T58" fmla="*/ 43 w 193"/>
                  <a:gd name="T59" fmla="*/ 139 h 1054"/>
                  <a:gd name="T60" fmla="*/ 42 w 193"/>
                  <a:gd name="T61" fmla="*/ 133 h 1054"/>
                  <a:gd name="T62" fmla="*/ 35 w 193"/>
                  <a:gd name="T63" fmla="*/ 133 h 1054"/>
                  <a:gd name="T64" fmla="*/ 35 w 193"/>
                  <a:gd name="T65" fmla="*/ 68 h 1054"/>
                  <a:gd name="T66" fmla="*/ 35 w 193"/>
                  <a:gd name="T67" fmla="*/ 0 h 1054"/>
                  <a:gd name="T68" fmla="*/ 24 w 193"/>
                  <a:gd name="T69" fmla="*/ 10 h 105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93"/>
                  <a:gd name="T106" fmla="*/ 0 h 1054"/>
                  <a:gd name="T107" fmla="*/ 193 w 193"/>
                  <a:gd name="T108" fmla="*/ 1054 h 105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93" h="1054">
                    <a:moveTo>
                      <a:pt x="94" y="42"/>
                    </a:moveTo>
                    <a:lnTo>
                      <a:pt x="94" y="311"/>
                    </a:lnTo>
                    <a:lnTo>
                      <a:pt x="86" y="486"/>
                    </a:lnTo>
                    <a:lnTo>
                      <a:pt x="71" y="499"/>
                    </a:lnTo>
                    <a:lnTo>
                      <a:pt x="56" y="501"/>
                    </a:lnTo>
                    <a:lnTo>
                      <a:pt x="47" y="497"/>
                    </a:lnTo>
                    <a:lnTo>
                      <a:pt x="41" y="492"/>
                    </a:lnTo>
                    <a:lnTo>
                      <a:pt x="21" y="471"/>
                    </a:lnTo>
                    <a:lnTo>
                      <a:pt x="0" y="483"/>
                    </a:lnTo>
                    <a:lnTo>
                      <a:pt x="20" y="508"/>
                    </a:lnTo>
                    <a:lnTo>
                      <a:pt x="30" y="517"/>
                    </a:lnTo>
                    <a:lnTo>
                      <a:pt x="42" y="522"/>
                    </a:lnTo>
                    <a:lnTo>
                      <a:pt x="53" y="525"/>
                    </a:lnTo>
                    <a:lnTo>
                      <a:pt x="65" y="526"/>
                    </a:lnTo>
                    <a:lnTo>
                      <a:pt x="76" y="524"/>
                    </a:lnTo>
                    <a:lnTo>
                      <a:pt x="86" y="518"/>
                    </a:lnTo>
                    <a:lnTo>
                      <a:pt x="86" y="535"/>
                    </a:lnTo>
                    <a:lnTo>
                      <a:pt x="21" y="535"/>
                    </a:lnTo>
                    <a:lnTo>
                      <a:pt x="20" y="557"/>
                    </a:lnTo>
                    <a:lnTo>
                      <a:pt x="85" y="557"/>
                    </a:lnTo>
                    <a:lnTo>
                      <a:pt x="85" y="706"/>
                    </a:lnTo>
                    <a:lnTo>
                      <a:pt x="85" y="1046"/>
                    </a:lnTo>
                    <a:lnTo>
                      <a:pt x="134" y="1054"/>
                    </a:lnTo>
                    <a:lnTo>
                      <a:pt x="134" y="950"/>
                    </a:lnTo>
                    <a:lnTo>
                      <a:pt x="139" y="716"/>
                    </a:lnTo>
                    <a:lnTo>
                      <a:pt x="180" y="770"/>
                    </a:lnTo>
                    <a:lnTo>
                      <a:pt x="193" y="745"/>
                    </a:lnTo>
                    <a:lnTo>
                      <a:pt x="141" y="688"/>
                    </a:lnTo>
                    <a:lnTo>
                      <a:pt x="141" y="559"/>
                    </a:lnTo>
                    <a:lnTo>
                      <a:pt x="169" y="556"/>
                    </a:lnTo>
                    <a:lnTo>
                      <a:pt x="165" y="535"/>
                    </a:lnTo>
                    <a:lnTo>
                      <a:pt x="137" y="533"/>
                    </a:lnTo>
                    <a:lnTo>
                      <a:pt x="139" y="273"/>
                    </a:lnTo>
                    <a:lnTo>
                      <a:pt x="139" y="0"/>
                    </a:lnTo>
                    <a:lnTo>
                      <a:pt x="94" y="4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  <p:grpSp>
            <p:nvGrpSpPr>
              <p:cNvPr id="40011" name="Group 36"/>
              <p:cNvGrpSpPr>
                <a:grpSpLocks/>
              </p:cNvGrpSpPr>
              <p:nvPr/>
            </p:nvGrpSpPr>
            <p:grpSpPr bwMode="auto">
              <a:xfrm>
                <a:off x="1523" y="1800"/>
                <a:ext cx="318" cy="226"/>
                <a:chOff x="1523" y="1800"/>
                <a:chExt cx="318" cy="226"/>
              </a:xfrm>
            </p:grpSpPr>
            <p:sp>
              <p:nvSpPr>
                <p:cNvPr id="40012" name="Freeform 37"/>
                <p:cNvSpPr>
                  <a:spLocks/>
                </p:cNvSpPr>
                <p:nvPr/>
              </p:nvSpPr>
              <p:spPr bwMode="auto">
                <a:xfrm>
                  <a:off x="1523" y="1800"/>
                  <a:ext cx="318" cy="226"/>
                </a:xfrm>
                <a:custGeom>
                  <a:avLst/>
                  <a:gdLst>
                    <a:gd name="T0" fmla="*/ 21 w 634"/>
                    <a:gd name="T1" fmla="*/ 92 h 453"/>
                    <a:gd name="T2" fmla="*/ 33 w 634"/>
                    <a:gd name="T3" fmla="*/ 81 h 453"/>
                    <a:gd name="T4" fmla="*/ 31 w 634"/>
                    <a:gd name="T5" fmla="*/ 65 h 453"/>
                    <a:gd name="T6" fmla="*/ 34 w 634"/>
                    <a:gd name="T7" fmla="*/ 52 h 453"/>
                    <a:gd name="T8" fmla="*/ 36 w 634"/>
                    <a:gd name="T9" fmla="*/ 41 h 453"/>
                    <a:gd name="T10" fmla="*/ 38 w 634"/>
                    <a:gd name="T11" fmla="*/ 27 h 453"/>
                    <a:gd name="T12" fmla="*/ 42 w 634"/>
                    <a:gd name="T13" fmla="*/ 21 h 453"/>
                    <a:gd name="T14" fmla="*/ 59 w 634"/>
                    <a:gd name="T15" fmla="*/ 26 h 453"/>
                    <a:gd name="T16" fmla="*/ 86 w 634"/>
                    <a:gd name="T17" fmla="*/ 32 h 453"/>
                    <a:gd name="T18" fmla="*/ 116 w 634"/>
                    <a:gd name="T19" fmla="*/ 25 h 453"/>
                    <a:gd name="T20" fmla="*/ 128 w 634"/>
                    <a:gd name="T21" fmla="*/ 27 h 453"/>
                    <a:gd name="T22" fmla="*/ 121 w 634"/>
                    <a:gd name="T23" fmla="*/ 38 h 453"/>
                    <a:gd name="T24" fmla="*/ 117 w 634"/>
                    <a:gd name="T25" fmla="*/ 47 h 453"/>
                    <a:gd name="T26" fmla="*/ 122 w 634"/>
                    <a:gd name="T27" fmla="*/ 55 h 453"/>
                    <a:gd name="T28" fmla="*/ 127 w 634"/>
                    <a:gd name="T29" fmla="*/ 64 h 453"/>
                    <a:gd name="T30" fmla="*/ 131 w 634"/>
                    <a:gd name="T31" fmla="*/ 70 h 453"/>
                    <a:gd name="T32" fmla="*/ 133 w 634"/>
                    <a:gd name="T33" fmla="*/ 76 h 453"/>
                    <a:gd name="T34" fmla="*/ 124 w 634"/>
                    <a:gd name="T35" fmla="*/ 81 h 453"/>
                    <a:gd name="T36" fmla="*/ 113 w 634"/>
                    <a:gd name="T37" fmla="*/ 83 h 453"/>
                    <a:gd name="T38" fmla="*/ 103 w 634"/>
                    <a:gd name="T39" fmla="*/ 91 h 453"/>
                    <a:gd name="T40" fmla="*/ 95 w 634"/>
                    <a:gd name="T41" fmla="*/ 94 h 453"/>
                    <a:gd name="T42" fmla="*/ 78 w 634"/>
                    <a:gd name="T43" fmla="*/ 78 h 453"/>
                    <a:gd name="T44" fmla="*/ 68 w 634"/>
                    <a:gd name="T45" fmla="*/ 81 h 453"/>
                    <a:gd name="T46" fmla="*/ 69 w 634"/>
                    <a:gd name="T47" fmla="*/ 90 h 453"/>
                    <a:gd name="T48" fmla="*/ 77 w 634"/>
                    <a:gd name="T49" fmla="*/ 98 h 453"/>
                    <a:gd name="T50" fmla="*/ 86 w 634"/>
                    <a:gd name="T51" fmla="*/ 111 h 453"/>
                    <a:gd name="T52" fmla="*/ 106 w 634"/>
                    <a:gd name="T53" fmla="*/ 110 h 453"/>
                    <a:gd name="T54" fmla="*/ 126 w 634"/>
                    <a:gd name="T55" fmla="*/ 104 h 453"/>
                    <a:gd name="T56" fmla="*/ 145 w 634"/>
                    <a:gd name="T57" fmla="*/ 92 h 453"/>
                    <a:gd name="T58" fmla="*/ 157 w 634"/>
                    <a:gd name="T59" fmla="*/ 84 h 453"/>
                    <a:gd name="T60" fmla="*/ 149 w 634"/>
                    <a:gd name="T61" fmla="*/ 61 h 453"/>
                    <a:gd name="T62" fmla="*/ 141 w 634"/>
                    <a:gd name="T63" fmla="*/ 45 h 453"/>
                    <a:gd name="T64" fmla="*/ 150 w 634"/>
                    <a:gd name="T65" fmla="*/ 25 h 453"/>
                    <a:gd name="T66" fmla="*/ 151 w 634"/>
                    <a:gd name="T67" fmla="*/ 10 h 453"/>
                    <a:gd name="T68" fmla="*/ 144 w 634"/>
                    <a:gd name="T69" fmla="*/ 5 h 453"/>
                    <a:gd name="T70" fmla="*/ 129 w 634"/>
                    <a:gd name="T71" fmla="*/ 4 h 453"/>
                    <a:gd name="T72" fmla="*/ 101 w 634"/>
                    <a:gd name="T73" fmla="*/ 11 h 453"/>
                    <a:gd name="T74" fmla="*/ 73 w 634"/>
                    <a:gd name="T75" fmla="*/ 11 h 453"/>
                    <a:gd name="T76" fmla="*/ 51 w 634"/>
                    <a:gd name="T77" fmla="*/ 4 h 453"/>
                    <a:gd name="T78" fmla="*/ 29 w 634"/>
                    <a:gd name="T79" fmla="*/ 0 h 453"/>
                    <a:gd name="T80" fmla="*/ 16 w 634"/>
                    <a:gd name="T81" fmla="*/ 1 h 453"/>
                    <a:gd name="T82" fmla="*/ 10 w 634"/>
                    <a:gd name="T83" fmla="*/ 11 h 453"/>
                    <a:gd name="T84" fmla="*/ 12 w 634"/>
                    <a:gd name="T85" fmla="*/ 26 h 453"/>
                    <a:gd name="T86" fmla="*/ 8 w 634"/>
                    <a:gd name="T87" fmla="*/ 48 h 453"/>
                    <a:gd name="T88" fmla="*/ 4 w 634"/>
                    <a:gd name="T89" fmla="*/ 60 h 453"/>
                    <a:gd name="T90" fmla="*/ 2 w 634"/>
                    <a:gd name="T91" fmla="*/ 73 h 453"/>
                    <a:gd name="T92" fmla="*/ 0 w 634"/>
                    <a:gd name="T93" fmla="*/ 87 h 453"/>
                    <a:gd name="T94" fmla="*/ 11 w 634"/>
                    <a:gd name="T95" fmla="*/ 92 h 45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34"/>
                    <a:gd name="T145" fmla="*/ 0 h 453"/>
                    <a:gd name="T146" fmla="*/ 634 w 634"/>
                    <a:gd name="T147" fmla="*/ 453 h 45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34" h="453">
                      <a:moveTo>
                        <a:pt x="42" y="369"/>
                      </a:moveTo>
                      <a:lnTo>
                        <a:pt x="65" y="369"/>
                      </a:lnTo>
                      <a:lnTo>
                        <a:pt x="81" y="368"/>
                      </a:lnTo>
                      <a:lnTo>
                        <a:pt x="102" y="361"/>
                      </a:lnTo>
                      <a:lnTo>
                        <a:pt x="116" y="348"/>
                      </a:lnTo>
                      <a:lnTo>
                        <a:pt x="131" y="325"/>
                      </a:lnTo>
                      <a:lnTo>
                        <a:pt x="133" y="301"/>
                      </a:lnTo>
                      <a:lnTo>
                        <a:pt x="131" y="277"/>
                      </a:lnTo>
                      <a:lnTo>
                        <a:pt x="123" y="260"/>
                      </a:lnTo>
                      <a:lnTo>
                        <a:pt x="123" y="245"/>
                      </a:lnTo>
                      <a:lnTo>
                        <a:pt x="133" y="228"/>
                      </a:lnTo>
                      <a:lnTo>
                        <a:pt x="136" y="208"/>
                      </a:lnTo>
                      <a:lnTo>
                        <a:pt x="128" y="194"/>
                      </a:lnTo>
                      <a:lnTo>
                        <a:pt x="137" y="183"/>
                      </a:lnTo>
                      <a:lnTo>
                        <a:pt x="142" y="166"/>
                      </a:lnTo>
                      <a:lnTo>
                        <a:pt x="137" y="141"/>
                      </a:lnTo>
                      <a:lnTo>
                        <a:pt x="142" y="128"/>
                      </a:lnTo>
                      <a:lnTo>
                        <a:pt x="149" y="110"/>
                      </a:lnTo>
                      <a:lnTo>
                        <a:pt x="146" y="95"/>
                      </a:lnTo>
                      <a:lnTo>
                        <a:pt x="142" y="77"/>
                      </a:lnTo>
                      <a:lnTo>
                        <a:pt x="166" y="84"/>
                      </a:lnTo>
                      <a:lnTo>
                        <a:pt x="187" y="91"/>
                      </a:lnTo>
                      <a:lnTo>
                        <a:pt x="210" y="99"/>
                      </a:lnTo>
                      <a:lnTo>
                        <a:pt x="235" y="107"/>
                      </a:lnTo>
                      <a:lnTo>
                        <a:pt x="273" y="118"/>
                      </a:lnTo>
                      <a:lnTo>
                        <a:pt x="314" y="127"/>
                      </a:lnTo>
                      <a:lnTo>
                        <a:pt x="341" y="130"/>
                      </a:lnTo>
                      <a:lnTo>
                        <a:pt x="376" y="127"/>
                      </a:lnTo>
                      <a:lnTo>
                        <a:pt x="417" y="120"/>
                      </a:lnTo>
                      <a:lnTo>
                        <a:pt x="462" y="103"/>
                      </a:lnTo>
                      <a:lnTo>
                        <a:pt x="513" y="95"/>
                      </a:lnTo>
                      <a:lnTo>
                        <a:pt x="527" y="98"/>
                      </a:lnTo>
                      <a:lnTo>
                        <a:pt x="509" y="109"/>
                      </a:lnTo>
                      <a:lnTo>
                        <a:pt x="495" y="123"/>
                      </a:lnTo>
                      <a:lnTo>
                        <a:pt x="486" y="134"/>
                      </a:lnTo>
                      <a:lnTo>
                        <a:pt x="482" y="152"/>
                      </a:lnTo>
                      <a:lnTo>
                        <a:pt x="474" y="163"/>
                      </a:lnTo>
                      <a:lnTo>
                        <a:pt x="467" y="177"/>
                      </a:lnTo>
                      <a:lnTo>
                        <a:pt x="465" y="188"/>
                      </a:lnTo>
                      <a:lnTo>
                        <a:pt x="471" y="203"/>
                      </a:lnTo>
                      <a:lnTo>
                        <a:pt x="476" y="215"/>
                      </a:lnTo>
                      <a:lnTo>
                        <a:pt x="485" y="221"/>
                      </a:lnTo>
                      <a:lnTo>
                        <a:pt x="500" y="234"/>
                      </a:lnTo>
                      <a:lnTo>
                        <a:pt x="501" y="248"/>
                      </a:lnTo>
                      <a:lnTo>
                        <a:pt x="504" y="256"/>
                      </a:lnTo>
                      <a:lnTo>
                        <a:pt x="513" y="266"/>
                      </a:lnTo>
                      <a:lnTo>
                        <a:pt x="524" y="270"/>
                      </a:lnTo>
                      <a:lnTo>
                        <a:pt x="521" y="280"/>
                      </a:lnTo>
                      <a:lnTo>
                        <a:pt x="519" y="290"/>
                      </a:lnTo>
                      <a:lnTo>
                        <a:pt x="522" y="297"/>
                      </a:lnTo>
                      <a:lnTo>
                        <a:pt x="531" y="306"/>
                      </a:lnTo>
                      <a:lnTo>
                        <a:pt x="539" y="306"/>
                      </a:lnTo>
                      <a:lnTo>
                        <a:pt x="512" y="323"/>
                      </a:lnTo>
                      <a:lnTo>
                        <a:pt x="495" y="327"/>
                      </a:lnTo>
                      <a:lnTo>
                        <a:pt x="477" y="329"/>
                      </a:lnTo>
                      <a:lnTo>
                        <a:pt x="459" y="329"/>
                      </a:lnTo>
                      <a:lnTo>
                        <a:pt x="448" y="333"/>
                      </a:lnTo>
                      <a:lnTo>
                        <a:pt x="435" y="341"/>
                      </a:lnTo>
                      <a:lnTo>
                        <a:pt x="426" y="350"/>
                      </a:lnTo>
                      <a:lnTo>
                        <a:pt x="409" y="364"/>
                      </a:lnTo>
                      <a:lnTo>
                        <a:pt x="395" y="375"/>
                      </a:lnTo>
                      <a:lnTo>
                        <a:pt x="386" y="377"/>
                      </a:lnTo>
                      <a:lnTo>
                        <a:pt x="377" y="377"/>
                      </a:lnTo>
                      <a:lnTo>
                        <a:pt x="338" y="332"/>
                      </a:lnTo>
                      <a:lnTo>
                        <a:pt x="326" y="322"/>
                      </a:lnTo>
                      <a:lnTo>
                        <a:pt x="311" y="315"/>
                      </a:lnTo>
                      <a:lnTo>
                        <a:pt x="294" y="315"/>
                      </a:lnTo>
                      <a:lnTo>
                        <a:pt x="282" y="318"/>
                      </a:lnTo>
                      <a:lnTo>
                        <a:pt x="272" y="325"/>
                      </a:lnTo>
                      <a:lnTo>
                        <a:pt x="266" y="336"/>
                      </a:lnTo>
                      <a:lnTo>
                        <a:pt x="264" y="350"/>
                      </a:lnTo>
                      <a:lnTo>
                        <a:pt x="273" y="361"/>
                      </a:lnTo>
                      <a:lnTo>
                        <a:pt x="282" y="368"/>
                      </a:lnTo>
                      <a:lnTo>
                        <a:pt x="297" y="382"/>
                      </a:lnTo>
                      <a:lnTo>
                        <a:pt x="306" y="393"/>
                      </a:lnTo>
                      <a:lnTo>
                        <a:pt x="324" y="422"/>
                      </a:lnTo>
                      <a:lnTo>
                        <a:pt x="331" y="436"/>
                      </a:lnTo>
                      <a:lnTo>
                        <a:pt x="340" y="444"/>
                      </a:lnTo>
                      <a:lnTo>
                        <a:pt x="353" y="450"/>
                      </a:lnTo>
                      <a:lnTo>
                        <a:pt x="391" y="453"/>
                      </a:lnTo>
                      <a:lnTo>
                        <a:pt x="423" y="442"/>
                      </a:lnTo>
                      <a:lnTo>
                        <a:pt x="450" y="429"/>
                      </a:lnTo>
                      <a:lnTo>
                        <a:pt x="468" y="425"/>
                      </a:lnTo>
                      <a:lnTo>
                        <a:pt x="503" y="416"/>
                      </a:lnTo>
                      <a:lnTo>
                        <a:pt x="545" y="390"/>
                      </a:lnTo>
                      <a:lnTo>
                        <a:pt x="562" y="382"/>
                      </a:lnTo>
                      <a:lnTo>
                        <a:pt x="577" y="370"/>
                      </a:lnTo>
                      <a:lnTo>
                        <a:pt x="598" y="365"/>
                      </a:lnTo>
                      <a:lnTo>
                        <a:pt x="613" y="352"/>
                      </a:lnTo>
                      <a:lnTo>
                        <a:pt x="625" y="336"/>
                      </a:lnTo>
                      <a:lnTo>
                        <a:pt x="634" y="308"/>
                      </a:lnTo>
                      <a:lnTo>
                        <a:pt x="630" y="283"/>
                      </a:lnTo>
                      <a:lnTo>
                        <a:pt x="593" y="245"/>
                      </a:lnTo>
                      <a:lnTo>
                        <a:pt x="580" y="223"/>
                      </a:lnTo>
                      <a:lnTo>
                        <a:pt x="566" y="198"/>
                      </a:lnTo>
                      <a:lnTo>
                        <a:pt x="562" y="183"/>
                      </a:lnTo>
                      <a:lnTo>
                        <a:pt x="565" y="159"/>
                      </a:lnTo>
                      <a:lnTo>
                        <a:pt x="580" y="135"/>
                      </a:lnTo>
                      <a:lnTo>
                        <a:pt x="598" y="102"/>
                      </a:lnTo>
                      <a:lnTo>
                        <a:pt x="607" y="77"/>
                      </a:lnTo>
                      <a:lnTo>
                        <a:pt x="607" y="59"/>
                      </a:lnTo>
                      <a:lnTo>
                        <a:pt x="601" y="43"/>
                      </a:lnTo>
                      <a:lnTo>
                        <a:pt x="595" y="35"/>
                      </a:lnTo>
                      <a:lnTo>
                        <a:pt x="586" y="27"/>
                      </a:lnTo>
                      <a:lnTo>
                        <a:pt x="575" y="20"/>
                      </a:lnTo>
                      <a:lnTo>
                        <a:pt x="559" y="15"/>
                      </a:lnTo>
                      <a:lnTo>
                        <a:pt x="542" y="15"/>
                      </a:lnTo>
                      <a:lnTo>
                        <a:pt x="513" y="18"/>
                      </a:lnTo>
                      <a:lnTo>
                        <a:pt x="468" y="27"/>
                      </a:lnTo>
                      <a:lnTo>
                        <a:pt x="432" y="40"/>
                      </a:lnTo>
                      <a:lnTo>
                        <a:pt x="403" y="47"/>
                      </a:lnTo>
                      <a:lnTo>
                        <a:pt x="364" y="53"/>
                      </a:lnTo>
                      <a:lnTo>
                        <a:pt x="337" y="53"/>
                      </a:lnTo>
                      <a:lnTo>
                        <a:pt x="290" y="45"/>
                      </a:lnTo>
                      <a:lnTo>
                        <a:pt x="263" y="36"/>
                      </a:lnTo>
                      <a:lnTo>
                        <a:pt x="231" y="25"/>
                      </a:lnTo>
                      <a:lnTo>
                        <a:pt x="204" y="18"/>
                      </a:lnTo>
                      <a:lnTo>
                        <a:pt x="169" y="10"/>
                      </a:lnTo>
                      <a:lnTo>
                        <a:pt x="142" y="4"/>
                      </a:lnTo>
                      <a:lnTo>
                        <a:pt x="116" y="3"/>
                      </a:lnTo>
                      <a:lnTo>
                        <a:pt x="92" y="0"/>
                      </a:lnTo>
                      <a:lnTo>
                        <a:pt x="77" y="1"/>
                      </a:lnTo>
                      <a:lnTo>
                        <a:pt x="62" y="6"/>
                      </a:lnTo>
                      <a:lnTo>
                        <a:pt x="51" y="14"/>
                      </a:lnTo>
                      <a:lnTo>
                        <a:pt x="45" y="24"/>
                      </a:lnTo>
                      <a:lnTo>
                        <a:pt x="40" y="47"/>
                      </a:lnTo>
                      <a:lnTo>
                        <a:pt x="40" y="66"/>
                      </a:lnTo>
                      <a:lnTo>
                        <a:pt x="42" y="85"/>
                      </a:lnTo>
                      <a:lnTo>
                        <a:pt x="46" y="107"/>
                      </a:lnTo>
                      <a:lnTo>
                        <a:pt x="45" y="141"/>
                      </a:lnTo>
                      <a:lnTo>
                        <a:pt x="39" y="169"/>
                      </a:lnTo>
                      <a:lnTo>
                        <a:pt x="31" y="195"/>
                      </a:lnTo>
                      <a:lnTo>
                        <a:pt x="24" y="206"/>
                      </a:lnTo>
                      <a:lnTo>
                        <a:pt x="15" y="223"/>
                      </a:lnTo>
                      <a:lnTo>
                        <a:pt x="13" y="241"/>
                      </a:lnTo>
                      <a:lnTo>
                        <a:pt x="13" y="256"/>
                      </a:lnTo>
                      <a:lnTo>
                        <a:pt x="4" y="281"/>
                      </a:lnTo>
                      <a:lnTo>
                        <a:pt x="6" y="295"/>
                      </a:lnTo>
                      <a:lnTo>
                        <a:pt x="1" y="315"/>
                      </a:lnTo>
                      <a:lnTo>
                        <a:pt x="0" y="333"/>
                      </a:lnTo>
                      <a:lnTo>
                        <a:pt x="0" y="350"/>
                      </a:lnTo>
                      <a:lnTo>
                        <a:pt x="7" y="359"/>
                      </a:lnTo>
                      <a:lnTo>
                        <a:pt x="21" y="366"/>
                      </a:lnTo>
                      <a:lnTo>
                        <a:pt x="42" y="369"/>
                      </a:lnTo>
                      <a:close/>
                    </a:path>
                  </a:pathLst>
                </a:custGeom>
                <a:solidFill>
                  <a:srgbClr val="FF5FBF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13" name="Freeform 38"/>
                <p:cNvSpPr>
                  <a:spLocks/>
                </p:cNvSpPr>
                <p:nvPr/>
              </p:nvSpPr>
              <p:spPr bwMode="auto">
                <a:xfrm>
                  <a:off x="1547" y="1808"/>
                  <a:ext cx="266" cy="30"/>
                </a:xfrm>
                <a:custGeom>
                  <a:avLst/>
                  <a:gdLst>
                    <a:gd name="T0" fmla="*/ 0 w 534"/>
                    <a:gd name="T1" fmla="*/ 0 h 58"/>
                    <a:gd name="T2" fmla="*/ 10 w 534"/>
                    <a:gd name="T3" fmla="*/ 1 h 58"/>
                    <a:gd name="T4" fmla="*/ 17 w 534"/>
                    <a:gd name="T5" fmla="*/ 2 h 58"/>
                    <a:gd name="T6" fmla="*/ 25 w 534"/>
                    <a:gd name="T7" fmla="*/ 5 h 58"/>
                    <a:gd name="T8" fmla="*/ 34 w 534"/>
                    <a:gd name="T9" fmla="*/ 8 h 58"/>
                    <a:gd name="T10" fmla="*/ 44 w 534"/>
                    <a:gd name="T11" fmla="*/ 10 h 58"/>
                    <a:gd name="T12" fmla="*/ 53 w 534"/>
                    <a:gd name="T13" fmla="*/ 13 h 58"/>
                    <a:gd name="T14" fmla="*/ 63 w 534"/>
                    <a:gd name="T15" fmla="*/ 15 h 58"/>
                    <a:gd name="T16" fmla="*/ 72 w 534"/>
                    <a:gd name="T17" fmla="*/ 16 h 58"/>
                    <a:gd name="T18" fmla="*/ 82 w 534"/>
                    <a:gd name="T19" fmla="*/ 16 h 58"/>
                    <a:gd name="T20" fmla="*/ 90 w 534"/>
                    <a:gd name="T21" fmla="*/ 14 h 58"/>
                    <a:gd name="T22" fmla="*/ 98 w 534"/>
                    <a:gd name="T23" fmla="*/ 12 h 58"/>
                    <a:gd name="T24" fmla="*/ 106 w 534"/>
                    <a:gd name="T25" fmla="*/ 9 h 58"/>
                    <a:gd name="T26" fmla="*/ 112 w 534"/>
                    <a:gd name="T27" fmla="*/ 6 h 58"/>
                    <a:gd name="T28" fmla="*/ 118 w 534"/>
                    <a:gd name="T29" fmla="*/ 4 h 58"/>
                    <a:gd name="T30" fmla="*/ 124 w 534"/>
                    <a:gd name="T31" fmla="*/ 2 h 58"/>
                    <a:gd name="T32" fmla="*/ 128 w 534"/>
                    <a:gd name="T33" fmla="*/ 2 h 58"/>
                    <a:gd name="T34" fmla="*/ 133 w 534"/>
                    <a:gd name="T35" fmla="*/ 3 h 5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34"/>
                    <a:gd name="T55" fmla="*/ 0 h 58"/>
                    <a:gd name="T56" fmla="*/ 534 w 534"/>
                    <a:gd name="T57" fmla="*/ 58 h 5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34" h="58">
                      <a:moveTo>
                        <a:pt x="0" y="0"/>
                      </a:moveTo>
                      <a:lnTo>
                        <a:pt x="41" y="4"/>
                      </a:lnTo>
                      <a:lnTo>
                        <a:pt x="68" y="8"/>
                      </a:lnTo>
                      <a:lnTo>
                        <a:pt x="103" y="19"/>
                      </a:lnTo>
                      <a:lnTo>
                        <a:pt x="136" y="29"/>
                      </a:lnTo>
                      <a:lnTo>
                        <a:pt x="176" y="37"/>
                      </a:lnTo>
                      <a:lnTo>
                        <a:pt x="212" y="49"/>
                      </a:lnTo>
                      <a:lnTo>
                        <a:pt x="254" y="57"/>
                      </a:lnTo>
                      <a:lnTo>
                        <a:pt x="289" y="58"/>
                      </a:lnTo>
                      <a:lnTo>
                        <a:pt x="330" y="58"/>
                      </a:lnTo>
                      <a:lnTo>
                        <a:pt x="362" y="53"/>
                      </a:lnTo>
                      <a:lnTo>
                        <a:pt x="393" y="44"/>
                      </a:lnTo>
                      <a:lnTo>
                        <a:pt x="425" y="32"/>
                      </a:lnTo>
                      <a:lnTo>
                        <a:pt x="449" y="23"/>
                      </a:lnTo>
                      <a:lnTo>
                        <a:pt x="476" y="15"/>
                      </a:lnTo>
                      <a:lnTo>
                        <a:pt x="499" y="8"/>
                      </a:lnTo>
                      <a:lnTo>
                        <a:pt x="516" y="8"/>
                      </a:lnTo>
                      <a:lnTo>
                        <a:pt x="534" y="11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14" name="Freeform 39"/>
                <p:cNvSpPr>
                  <a:spLocks/>
                </p:cNvSpPr>
                <p:nvPr/>
              </p:nvSpPr>
              <p:spPr bwMode="auto">
                <a:xfrm>
                  <a:off x="1578" y="1831"/>
                  <a:ext cx="18" cy="7"/>
                </a:xfrm>
                <a:custGeom>
                  <a:avLst/>
                  <a:gdLst>
                    <a:gd name="T0" fmla="*/ 9 w 35"/>
                    <a:gd name="T1" fmla="*/ 4 h 12"/>
                    <a:gd name="T2" fmla="*/ 3 w 35"/>
                    <a:gd name="T3" fmla="*/ 2 h 12"/>
                    <a:gd name="T4" fmla="*/ 0 w 35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35"/>
                    <a:gd name="T10" fmla="*/ 0 h 12"/>
                    <a:gd name="T11" fmla="*/ 35 w 35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5" h="12">
                      <a:moveTo>
                        <a:pt x="35" y="12"/>
                      </a:moveTo>
                      <a:lnTo>
                        <a:pt x="9" y="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15" name="Freeform 40"/>
                <p:cNvSpPr>
                  <a:spLocks/>
                </p:cNvSpPr>
                <p:nvPr/>
              </p:nvSpPr>
              <p:spPr bwMode="auto">
                <a:xfrm>
                  <a:off x="1683" y="1848"/>
                  <a:ext cx="129" cy="157"/>
                </a:xfrm>
                <a:custGeom>
                  <a:avLst/>
                  <a:gdLst>
                    <a:gd name="T0" fmla="*/ 51 w 259"/>
                    <a:gd name="T1" fmla="*/ 0 h 313"/>
                    <a:gd name="T2" fmla="*/ 57 w 259"/>
                    <a:gd name="T3" fmla="*/ 3 h 313"/>
                    <a:gd name="T4" fmla="*/ 57 w 259"/>
                    <a:gd name="T5" fmla="*/ 7 h 313"/>
                    <a:gd name="T6" fmla="*/ 54 w 259"/>
                    <a:gd name="T7" fmla="*/ 9 h 313"/>
                    <a:gd name="T8" fmla="*/ 52 w 259"/>
                    <a:gd name="T9" fmla="*/ 11 h 313"/>
                    <a:gd name="T10" fmla="*/ 50 w 259"/>
                    <a:gd name="T11" fmla="*/ 14 h 313"/>
                    <a:gd name="T12" fmla="*/ 48 w 259"/>
                    <a:gd name="T13" fmla="*/ 17 h 313"/>
                    <a:gd name="T14" fmla="*/ 48 w 259"/>
                    <a:gd name="T15" fmla="*/ 20 h 313"/>
                    <a:gd name="T16" fmla="*/ 48 w 259"/>
                    <a:gd name="T17" fmla="*/ 22 h 313"/>
                    <a:gd name="T18" fmla="*/ 51 w 259"/>
                    <a:gd name="T19" fmla="*/ 25 h 313"/>
                    <a:gd name="T20" fmla="*/ 53 w 259"/>
                    <a:gd name="T21" fmla="*/ 27 h 313"/>
                    <a:gd name="T22" fmla="*/ 54 w 259"/>
                    <a:gd name="T23" fmla="*/ 28 h 313"/>
                    <a:gd name="T24" fmla="*/ 56 w 259"/>
                    <a:gd name="T25" fmla="*/ 31 h 313"/>
                    <a:gd name="T26" fmla="*/ 56 w 259"/>
                    <a:gd name="T27" fmla="*/ 35 h 313"/>
                    <a:gd name="T28" fmla="*/ 55 w 259"/>
                    <a:gd name="T29" fmla="*/ 37 h 313"/>
                    <a:gd name="T30" fmla="*/ 57 w 259"/>
                    <a:gd name="T31" fmla="*/ 40 h 313"/>
                    <a:gd name="T32" fmla="*/ 60 w 259"/>
                    <a:gd name="T33" fmla="*/ 41 h 313"/>
                    <a:gd name="T34" fmla="*/ 62 w 259"/>
                    <a:gd name="T35" fmla="*/ 43 h 313"/>
                    <a:gd name="T36" fmla="*/ 63 w 259"/>
                    <a:gd name="T37" fmla="*/ 49 h 313"/>
                    <a:gd name="T38" fmla="*/ 64 w 259"/>
                    <a:gd name="T39" fmla="*/ 52 h 313"/>
                    <a:gd name="T40" fmla="*/ 63 w 259"/>
                    <a:gd name="T41" fmla="*/ 59 h 313"/>
                    <a:gd name="T42" fmla="*/ 59 w 259"/>
                    <a:gd name="T43" fmla="*/ 65 h 313"/>
                    <a:gd name="T44" fmla="*/ 56 w 259"/>
                    <a:gd name="T45" fmla="*/ 68 h 313"/>
                    <a:gd name="T46" fmla="*/ 52 w 259"/>
                    <a:gd name="T47" fmla="*/ 69 h 313"/>
                    <a:gd name="T48" fmla="*/ 46 w 259"/>
                    <a:gd name="T49" fmla="*/ 69 h 313"/>
                    <a:gd name="T50" fmla="*/ 37 w 259"/>
                    <a:gd name="T51" fmla="*/ 70 h 313"/>
                    <a:gd name="T52" fmla="*/ 33 w 259"/>
                    <a:gd name="T53" fmla="*/ 73 h 313"/>
                    <a:gd name="T54" fmla="*/ 29 w 259"/>
                    <a:gd name="T55" fmla="*/ 76 h 313"/>
                    <a:gd name="T56" fmla="*/ 25 w 259"/>
                    <a:gd name="T57" fmla="*/ 78 h 313"/>
                    <a:gd name="T58" fmla="*/ 19 w 259"/>
                    <a:gd name="T59" fmla="*/ 79 h 313"/>
                    <a:gd name="T60" fmla="*/ 17 w 259"/>
                    <a:gd name="T61" fmla="*/ 79 h 313"/>
                    <a:gd name="T62" fmla="*/ 14 w 259"/>
                    <a:gd name="T63" fmla="*/ 78 h 313"/>
                    <a:gd name="T64" fmla="*/ 11 w 259"/>
                    <a:gd name="T65" fmla="*/ 77 h 313"/>
                    <a:gd name="T66" fmla="*/ 7 w 259"/>
                    <a:gd name="T67" fmla="*/ 73 h 313"/>
                    <a:gd name="T68" fmla="*/ 7 w 259"/>
                    <a:gd name="T69" fmla="*/ 69 h 313"/>
                    <a:gd name="T70" fmla="*/ 6 w 259"/>
                    <a:gd name="T71" fmla="*/ 65 h 313"/>
                    <a:gd name="T72" fmla="*/ 3 w 259"/>
                    <a:gd name="T73" fmla="*/ 61 h 313"/>
                    <a:gd name="T74" fmla="*/ 0 w 259"/>
                    <a:gd name="T75" fmla="*/ 58 h 31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259"/>
                    <a:gd name="T115" fmla="*/ 0 h 313"/>
                    <a:gd name="T116" fmla="*/ 259 w 259"/>
                    <a:gd name="T117" fmla="*/ 313 h 31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259" h="313">
                      <a:moveTo>
                        <a:pt x="207" y="0"/>
                      </a:moveTo>
                      <a:lnTo>
                        <a:pt x="230" y="9"/>
                      </a:lnTo>
                      <a:lnTo>
                        <a:pt x="230" y="25"/>
                      </a:lnTo>
                      <a:lnTo>
                        <a:pt x="218" y="34"/>
                      </a:lnTo>
                      <a:lnTo>
                        <a:pt x="209" y="42"/>
                      </a:lnTo>
                      <a:lnTo>
                        <a:pt x="200" y="53"/>
                      </a:lnTo>
                      <a:lnTo>
                        <a:pt x="195" y="66"/>
                      </a:lnTo>
                      <a:lnTo>
                        <a:pt x="194" y="78"/>
                      </a:lnTo>
                      <a:lnTo>
                        <a:pt x="195" y="88"/>
                      </a:lnTo>
                      <a:lnTo>
                        <a:pt x="204" y="99"/>
                      </a:lnTo>
                      <a:lnTo>
                        <a:pt x="212" y="107"/>
                      </a:lnTo>
                      <a:lnTo>
                        <a:pt x="218" y="112"/>
                      </a:lnTo>
                      <a:lnTo>
                        <a:pt x="226" y="124"/>
                      </a:lnTo>
                      <a:lnTo>
                        <a:pt x="226" y="138"/>
                      </a:lnTo>
                      <a:lnTo>
                        <a:pt x="223" y="146"/>
                      </a:lnTo>
                      <a:lnTo>
                        <a:pt x="230" y="158"/>
                      </a:lnTo>
                      <a:lnTo>
                        <a:pt x="241" y="163"/>
                      </a:lnTo>
                      <a:lnTo>
                        <a:pt x="248" y="170"/>
                      </a:lnTo>
                      <a:lnTo>
                        <a:pt x="253" y="195"/>
                      </a:lnTo>
                      <a:lnTo>
                        <a:pt x="259" y="208"/>
                      </a:lnTo>
                      <a:lnTo>
                        <a:pt x="253" y="233"/>
                      </a:lnTo>
                      <a:lnTo>
                        <a:pt x="239" y="258"/>
                      </a:lnTo>
                      <a:lnTo>
                        <a:pt x="227" y="272"/>
                      </a:lnTo>
                      <a:lnTo>
                        <a:pt x="209" y="276"/>
                      </a:lnTo>
                      <a:lnTo>
                        <a:pt x="186" y="276"/>
                      </a:lnTo>
                      <a:lnTo>
                        <a:pt x="150" y="279"/>
                      </a:lnTo>
                      <a:lnTo>
                        <a:pt x="132" y="291"/>
                      </a:lnTo>
                      <a:lnTo>
                        <a:pt x="118" y="301"/>
                      </a:lnTo>
                      <a:lnTo>
                        <a:pt x="103" y="309"/>
                      </a:lnTo>
                      <a:lnTo>
                        <a:pt x="77" y="313"/>
                      </a:lnTo>
                      <a:lnTo>
                        <a:pt x="68" y="313"/>
                      </a:lnTo>
                      <a:lnTo>
                        <a:pt x="58" y="312"/>
                      </a:lnTo>
                      <a:lnTo>
                        <a:pt x="44" y="305"/>
                      </a:lnTo>
                      <a:lnTo>
                        <a:pt x="31" y="291"/>
                      </a:lnTo>
                      <a:lnTo>
                        <a:pt x="28" y="274"/>
                      </a:lnTo>
                      <a:lnTo>
                        <a:pt x="26" y="258"/>
                      </a:lnTo>
                      <a:lnTo>
                        <a:pt x="13" y="241"/>
                      </a:lnTo>
                      <a:lnTo>
                        <a:pt x="0" y="23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0016" name="Freeform 41"/>
                <p:cNvSpPr>
                  <a:spLocks/>
                </p:cNvSpPr>
                <p:nvPr/>
              </p:nvSpPr>
              <p:spPr bwMode="auto">
                <a:xfrm>
                  <a:off x="1548" y="1836"/>
                  <a:ext cx="35" cy="146"/>
                </a:xfrm>
                <a:custGeom>
                  <a:avLst/>
                  <a:gdLst>
                    <a:gd name="T0" fmla="*/ 17 w 70"/>
                    <a:gd name="T1" fmla="*/ 0 h 293"/>
                    <a:gd name="T2" fmla="*/ 18 w 70"/>
                    <a:gd name="T3" fmla="*/ 5 h 293"/>
                    <a:gd name="T4" fmla="*/ 16 w 70"/>
                    <a:gd name="T5" fmla="*/ 9 h 293"/>
                    <a:gd name="T6" fmla="*/ 13 w 70"/>
                    <a:gd name="T7" fmla="*/ 12 h 293"/>
                    <a:gd name="T8" fmla="*/ 12 w 70"/>
                    <a:gd name="T9" fmla="*/ 15 h 293"/>
                    <a:gd name="T10" fmla="*/ 11 w 70"/>
                    <a:gd name="T11" fmla="*/ 18 h 293"/>
                    <a:gd name="T12" fmla="*/ 11 w 70"/>
                    <a:gd name="T13" fmla="*/ 22 h 293"/>
                    <a:gd name="T14" fmla="*/ 11 w 70"/>
                    <a:gd name="T15" fmla="*/ 24 h 293"/>
                    <a:gd name="T16" fmla="*/ 11 w 70"/>
                    <a:gd name="T17" fmla="*/ 28 h 293"/>
                    <a:gd name="T18" fmla="*/ 10 w 70"/>
                    <a:gd name="T19" fmla="*/ 32 h 293"/>
                    <a:gd name="T20" fmla="*/ 9 w 70"/>
                    <a:gd name="T21" fmla="*/ 35 h 293"/>
                    <a:gd name="T22" fmla="*/ 7 w 70"/>
                    <a:gd name="T23" fmla="*/ 39 h 293"/>
                    <a:gd name="T24" fmla="*/ 7 w 70"/>
                    <a:gd name="T25" fmla="*/ 42 h 293"/>
                    <a:gd name="T26" fmla="*/ 8 w 70"/>
                    <a:gd name="T27" fmla="*/ 44 h 293"/>
                    <a:gd name="T28" fmla="*/ 9 w 70"/>
                    <a:gd name="T29" fmla="*/ 46 h 293"/>
                    <a:gd name="T30" fmla="*/ 9 w 70"/>
                    <a:gd name="T31" fmla="*/ 47 h 293"/>
                    <a:gd name="T32" fmla="*/ 4 w 70"/>
                    <a:gd name="T33" fmla="*/ 47 h 293"/>
                    <a:gd name="T34" fmla="*/ 2 w 70"/>
                    <a:gd name="T35" fmla="*/ 49 h 293"/>
                    <a:gd name="T36" fmla="*/ 2 w 70"/>
                    <a:gd name="T37" fmla="*/ 51 h 293"/>
                    <a:gd name="T38" fmla="*/ 4 w 70"/>
                    <a:gd name="T39" fmla="*/ 54 h 293"/>
                    <a:gd name="T40" fmla="*/ 4 w 70"/>
                    <a:gd name="T41" fmla="*/ 59 h 293"/>
                    <a:gd name="T42" fmla="*/ 4 w 70"/>
                    <a:gd name="T43" fmla="*/ 63 h 293"/>
                    <a:gd name="T44" fmla="*/ 4 w 70"/>
                    <a:gd name="T45" fmla="*/ 66 h 293"/>
                    <a:gd name="T46" fmla="*/ 2 w 70"/>
                    <a:gd name="T47" fmla="*/ 70 h 293"/>
                    <a:gd name="T48" fmla="*/ 0 w 70"/>
                    <a:gd name="T49" fmla="*/ 73 h 29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70"/>
                    <a:gd name="T76" fmla="*/ 0 h 293"/>
                    <a:gd name="T77" fmla="*/ 70 w 70"/>
                    <a:gd name="T78" fmla="*/ 293 h 29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70" h="293">
                      <a:moveTo>
                        <a:pt x="68" y="0"/>
                      </a:moveTo>
                      <a:lnTo>
                        <a:pt x="70" y="23"/>
                      </a:lnTo>
                      <a:lnTo>
                        <a:pt x="64" y="39"/>
                      </a:lnTo>
                      <a:lnTo>
                        <a:pt x="55" y="48"/>
                      </a:lnTo>
                      <a:lnTo>
                        <a:pt x="50" y="60"/>
                      </a:lnTo>
                      <a:lnTo>
                        <a:pt x="46" y="73"/>
                      </a:lnTo>
                      <a:lnTo>
                        <a:pt x="46" y="90"/>
                      </a:lnTo>
                      <a:lnTo>
                        <a:pt x="47" y="98"/>
                      </a:lnTo>
                      <a:lnTo>
                        <a:pt x="47" y="115"/>
                      </a:lnTo>
                      <a:lnTo>
                        <a:pt x="41" y="130"/>
                      </a:lnTo>
                      <a:lnTo>
                        <a:pt x="34" y="143"/>
                      </a:lnTo>
                      <a:lnTo>
                        <a:pt x="29" y="159"/>
                      </a:lnTo>
                      <a:lnTo>
                        <a:pt x="28" y="168"/>
                      </a:lnTo>
                      <a:lnTo>
                        <a:pt x="32" y="177"/>
                      </a:lnTo>
                      <a:lnTo>
                        <a:pt x="38" y="184"/>
                      </a:lnTo>
                      <a:lnTo>
                        <a:pt x="34" y="188"/>
                      </a:lnTo>
                      <a:lnTo>
                        <a:pt x="19" y="190"/>
                      </a:lnTo>
                      <a:lnTo>
                        <a:pt x="11" y="197"/>
                      </a:lnTo>
                      <a:lnTo>
                        <a:pt x="10" y="207"/>
                      </a:lnTo>
                      <a:lnTo>
                        <a:pt x="16" y="219"/>
                      </a:lnTo>
                      <a:lnTo>
                        <a:pt x="19" y="236"/>
                      </a:lnTo>
                      <a:lnTo>
                        <a:pt x="19" y="253"/>
                      </a:lnTo>
                      <a:lnTo>
                        <a:pt x="19" y="264"/>
                      </a:lnTo>
                      <a:lnTo>
                        <a:pt x="11" y="280"/>
                      </a:lnTo>
                      <a:lnTo>
                        <a:pt x="0" y="29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</p:grpSp>
        <p:sp>
          <p:nvSpPr>
            <p:cNvPr id="39950" name="Freeform 42"/>
            <p:cNvSpPr>
              <a:spLocks/>
            </p:cNvSpPr>
            <p:nvPr/>
          </p:nvSpPr>
          <p:spPr bwMode="auto">
            <a:xfrm>
              <a:off x="1483" y="1369"/>
              <a:ext cx="320" cy="346"/>
            </a:xfrm>
            <a:custGeom>
              <a:avLst/>
              <a:gdLst>
                <a:gd name="T0" fmla="*/ 119 w 518"/>
                <a:gd name="T1" fmla="*/ 1 h 649"/>
                <a:gd name="T2" fmla="*/ 142 w 518"/>
                <a:gd name="T3" fmla="*/ 5 h 649"/>
                <a:gd name="T4" fmla="*/ 162 w 518"/>
                <a:gd name="T5" fmla="*/ 14 h 649"/>
                <a:gd name="T6" fmla="*/ 176 w 518"/>
                <a:gd name="T7" fmla="*/ 25 h 649"/>
                <a:gd name="T8" fmla="*/ 184 w 518"/>
                <a:gd name="T9" fmla="*/ 37 h 649"/>
                <a:gd name="T10" fmla="*/ 187 w 518"/>
                <a:gd name="T11" fmla="*/ 49 h 649"/>
                <a:gd name="T12" fmla="*/ 187 w 518"/>
                <a:gd name="T13" fmla="*/ 79 h 649"/>
                <a:gd name="T14" fmla="*/ 194 w 518"/>
                <a:gd name="T15" fmla="*/ 77 h 649"/>
                <a:gd name="T16" fmla="*/ 198 w 518"/>
                <a:gd name="T17" fmla="*/ 83 h 649"/>
                <a:gd name="T18" fmla="*/ 194 w 518"/>
                <a:gd name="T19" fmla="*/ 92 h 649"/>
                <a:gd name="T20" fmla="*/ 186 w 518"/>
                <a:gd name="T21" fmla="*/ 101 h 649"/>
                <a:gd name="T22" fmla="*/ 185 w 518"/>
                <a:gd name="T23" fmla="*/ 115 h 649"/>
                <a:gd name="T24" fmla="*/ 182 w 518"/>
                <a:gd name="T25" fmla="*/ 122 h 649"/>
                <a:gd name="T26" fmla="*/ 174 w 518"/>
                <a:gd name="T27" fmla="*/ 125 h 649"/>
                <a:gd name="T28" fmla="*/ 171 w 518"/>
                <a:gd name="T29" fmla="*/ 142 h 649"/>
                <a:gd name="T30" fmla="*/ 164 w 518"/>
                <a:gd name="T31" fmla="*/ 156 h 649"/>
                <a:gd name="T32" fmla="*/ 145 w 518"/>
                <a:gd name="T33" fmla="*/ 169 h 649"/>
                <a:gd name="T34" fmla="*/ 125 w 518"/>
                <a:gd name="T35" fmla="*/ 179 h 649"/>
                <a:gd name="T36" fmla="*/ 109 w 518"/>
                <a:gd name="T37" fmla="*/ 184 h 649"/>
                <a:gd name="T38" fmla="*/ 90 w 518"/>
                <a:gd name="T39" fmla="*/ 183 h 649"/>
                <a:gd name="T40" fmla="*/ 72 w 518"/>
                <a:gd name="T41" fmla="*/ 179 h 649"/>
                <a:gd name="T42" fmla="*/ 64 w 518"/>
                <a:gd name="T43" fmla="*/ 174 h 649"/>
                <a:gd name="T44" fmla="*/ 51 w 518"/>
                <a:gd name="T45" fmla="*/ 168 h 649"/>
                <a:gd name="T46" fmla="*/ 38 w 518"/>
                <a:gd name="T47" fmla="*/ 159 h 649"/>
                <a:gd name="T48" fmla="*/ 28 w 518"/>
                <a:gd name="T49" fmla="*/ 143 h 649"/>
                <a:gd name="T50" fmla="*/ 24 w 518"/>
                <a:gd name="T51" fmla="*/ 124 h 649"/>
                <a:gd name="T52" fmla="*/ 17 w 518"/>
                <a:gd name="T53" fmla="*/ 123 h 649"/>
                <a:gd name="T54" fmla="*/ 14 w 518"/>
                <a:gd name="T55" fmla="*/ 119 h 649"/>
                <a:gd name="T56" fmla="*/ 11 w 518"/>
                <a:gd name="T57" fmla="*/ 102 h 649"/>
                <a:gd name="T58" fmla="*/ 5 w 518"/>
                <a:gd name="T59" fmla="*/ 93 h 649"/>
                <a:gd name="T60" fmla="*/ 0 w 518"/>
                <a:gd name="T61" fmla="*/ 84 h 649"/>
                <a:gd name="T62" fmla="*/ 2 w 518"/>
                <a:gd name="T63" fmla="*/ 78 h 649"/>
                <a:gd name="T64" fmla="*/ 11 w 518"/>
                <a:gd name="T65" fmla="*/ 79 h 649"/>
                <a:gd name="T66" fmla="*/ 12 w 518"/>
                <a:gd name="T67" fmla="*/ 49 h 649"/>
                <a:gd name="T68" fmla="*/ 15 w 518"/>
                <a:gd name="T69" fmla="*/ 37 h 649"/>
                <a:gd name="T70" fmla="*/ 25 w 518"/>
                <a:gd name="T71" fmla="*/ 23 h 649"/>
                <a:gd name="T72" fmla="*/ 40 w 518"/>
                <a:gd name="T73" fmla="*/ 12 h 649"/>
                <a:gd name="T74" fmla="*/ 66 w 518"/>
                <a:gd name="T75" fmla="*/ 4 h 649"/>
                <a:gd name="T76" fmla="*/ 91 w 518"/>
                <a:gd name="T77" fmla="*/ 1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18"/>
                <a:gd name="T118" fmla="*/ 0 h 649"/>
                <a:gd name="T119" fmla="*/ 518 w 518"/>
                <a:gd name="T120" fmla="*/ 649 h 64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18" h="649">
                  <a:moveTo>
                    <a:pt x="270" y="0"/>
                  </a:moveTo>
                  <a:lnTo>
                    <a:pt x="311" y="3"/>
                  </a:lnTo>
                  <a:lnTo>
                    <a:pt x="344" y="9"/>
                  </a:lnTo>
                  <a:lnTo>
                    <a:pt x="372" y="18"/>
                  </a:lnTo>
                  <a:lnTo>
                    <a:pt x="397" y="31"/>
                  </a:lnTo>
                  <a:lnTo>
                    <a:pt x="424" y="49"/>
                  </a:lnTo>
                  <a:lnTo>
                    <a:pt x="444" y="66"/>
                  </a:lnTo>
                  <a:lnTo>
                    <a:pt x="461" y="87"/>
                  </a:lnTo>
                  <a:lnTo>
                    <a:pt x="473" y="106"/>
                  </a:lnTo>
                  <a:lnTo>
                    <a:pt x="483" y="131"/>
                  </a:lnTo>
                  <a:lnTo>
                    <a:pt x="488" y="149"/>
                  </a:lnTo>
                  <a:lnTo>
                    <a:pt x="489" y="171"/>
                  </a:lnTo>
                  <a:lnTo>
                    <a:pt x="491" y="197"/>
                  </a:lnTo>
                  <a:lnTo>
                    <a:pt x="491" y="280"/>
                  </a:lnTo>
                  <a:lnTo>
                    <a:pt x="497" y="272"/>
                  </a:lnTo>
                  <a:lnTo>
                    <a:pt x="508" y="272"/>
                  </a:lnTo>
                  <a:lnTo>
                    <a:pt x="514" y="276"/>
                  </a:lnTo>
                  <a:lnTo>
                    <a:pt x="518" y="291"/>
                  </a:lnTo>
                  <a:lnTo>
                    <a:pt x="515" y="309"/>
                  </a:lnTo>
                  <a:lnTo>
                    <a:pt x="508" y="322"/>
                  </a:lnTo>
                  <a:lnTo>
                    <a:pt x="494" y="343"/>
                  </a:lnTo>
                  <a:lnTo>
                    <a:pt x="488" y="354"/>
                  </a:lnTo>
                  <a:lnTo>
                    <a:pt x="486" y="369"/>
                  </a:lnTo>
                  <a:lnTo>
                    <a:pt x="486" y="405"/>
                  </a:lnTo>
                  <a:lnTo>
                    <a:pt x="483" y="419"/>
                  </a:lnTo>
                  <a:lnTo>
                    <a:pt x="477" y="428"/>
                  </a:lnTo>
                  <a:lnTo>
                    <a:pt x="470" y="435"/>
                  </a:lnTo>
                  <a:lnTo>
                    <a:pt x="456" y="440"/>
                  </a:lnTo>
                  <a:lnTo>
                    <a:pt x="455" y="467"/>
                  </a:lnTo>
                  <a:lnTo>
                    <a:pt x="449" y="499"/>
                  </a:lnTo>
                  <a:lnTo>
                    <a:pt x="440" y="527"/>
                  </a:lnTo>
                  <a:lnTo>
                    <a:pt x="429" y="550"/>
                  </a:lnTo>
                  <a:lnTo>
                    <a:pt x="411" y="571"/>
                  </a:lnTo>
                  <a:lnTo>
                    <a:pt x="379" y="595"/>
                  </a:lnTo>
                  <a:lnTo>
                    <a:pt x="359" y="609"/>
                  </a:lnTo>
                  <a:lnTo>
                    <a:pt x="329" y="628"/>
                  </a:lnTo>
                  <a:lnTo>
                    <a:pt x="302" y="642"/>
                  </a:lnTo>
                  <a:lnTo>
                    <a:pt x="287" y="648"/>
                  </a:lnTo>
                  <a:lnTo>
                    <a:pt x="263" y="649"/>
                  </a:lnTo>
                  <a:lnTo>
                    <a:pt x="234" y="646"/>
                  </a:lnTo>
                  <a:lnTo>
                    <a:pt x="210" y="639"/>
                  </a:lnTo>
                  <a:lnTo>
                    <a:pt x="187" y="628"/>
                  </a:lnTo>
                  <a:lnTo>
                    <a:pt x="177" y="620"/>
                  </a:lnTo>
                  <a:lnTo>
                    <a:pt x="168" y="613"/>
                  </a:lnTo>
                  <a:lnTo>
                    <a:pt x="151" y="602"/>
                  </a:lnTo>
                  <a:lnTo>
                    <a:pt x="134" y="591"/>
                  </a:lnTo>
                  <a:lnTo>
                    <a:pt x="115" y="577"/>
                  </a:lnTo>
                  <a:lnTo>
                    <a:pt x="101" y="560"/>
                  </a:lnTo>
                  <a:lnTo>
                    <a:pt x="84" y="534"/>
                  </a:lnTo>
                  <a:lnTo>
                    <a:pt x="74" y="504"/>
                  </a:lnTo>
                  <a:lnTo>
                    <a:pt x="66" y="471"/>
                  </a:lnTo>
                  <a:lnTo>
                    <a:pt x="63" y="437"/>
                  </a:lnTo>
                  <a:lnTo>
                    <a:pt x="53" y="436"/>
                  </a:lnTo>
                  <a:lnTo>
                    <a:pt x="44" y="432"/>
                  </a:lnTo>
                  <a:lnTo>
                    <a:pt x="39" y="428"/>
                  </a:lnTo>
                  <a:lnTo>
                    <a:pt x="36" y="419"/>
                  </a:lnTo>
                  <a:lnTo>
                    <a:pt x="33" y="407"/>
                  </a:lnTo>
                  <a:lnTo>
                    <a:pt x="29" y="358"/>
                  </a:lnTo>
                  <a:lnTo>
                    <a:pt x="19" y="344"/>
                  </a:lnTo>
                  <a:lnTo>
                    <a:pt x="13" y="329"/>
                  </a:lnTo>
                  <a:lnTo>
                    <a:pt x="3" y="308"/>
                  </a:lnTo>
                  <a:lnTo>
                    <a:pt x="0" y="295"/>
                  </a:lnTo>
                  <a:lnTo>
                    <a:pt x="1" y="284"/>
                  </a:lnTo>
                  <a:lnTo>
                    <a:pt x="6" y="276"/>
                  </a:lnTo>
                  <a:lnTo>
                    <a:pt x="16" y="275"/>
                  </a:lnTo>
                  <a:lnTo>
                    <a:pt x="29" y="280"/>
                  </a:lnTo>
                  <a:lnTo>
                    <a:pt x="29" y="201"/>
                  </a:lnTo>
                  <a:lnTo>
                    <a:pt x="32" y="173"/>
                  </a:lnTo>
                  <a:lnTo>
                    <a:pt x="35" y="149"/>
                  </a:lnTo>
                  <a:lnTo>
                    <a:pt x="39" y="130"/>
                  </a:lnTo>
                  <a:lnTo>
                    <a:pt x="50" y="105"/>
                  </a:lnTo>
                  <a:lnTo>
                    <a:pt x="66" y="80"/>
                  </a:lnTo>
                  <a:lnTo>
                    <a:pt x="81" y="63"/>
                  </a:lnTo>
                  <a:lnTo>
                    <a:pt x="106" y="43"/>
                  </a:lnTo>
                  <a:lnTo>
                    <a:pt x="140" y="24"/>
                  </a:lnTo>
                  <a:lnTo>
                    <a:pt x="174" y="13"/>
                  </a:lnTo>
                  <a:lnTo>
                    <a:pt x="208" y="6"/>
                  </a:lnTo>
                  <a:lnTo>
                    <a:pt x="240" y="2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FD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39951" name="Freeform 43"/>
            <p:cNvSpPr>
              <a:spLocks/>
            </p:cNvSpPr>
            <p:nvPr/>
          </p:nvSpPr>
          <p:spPr bwMode="auto">
            <a:xfrm>
              <a:off x="1658" y="1620"/>
              <a:ext cx="67" cy="327"/>
            </a:xfrm>
            <a:custGeom>
              <a:avLst/>
              <a:gdLst>
                <a:gd name="T0" fmla="*/ 0 w 109"/>
                <a:gd name="T1" fmla="*/ 172 h 611"/>
                <a:gd name="T2" fmla="*/ 2 w 109"/>
                <a:gd name="T3" fmla="*/ 156 h 611"/>
                <a:gd name="T4" fmla="*/ 3 w 109"/>
                <a:gd name="T5" fmla="*/ 141 h 611"/>
                <a:gd name="T6" fmla="*/ 6 w 109"/>
                <a:gd name="T7" fmla="*/ 119 h 611"/>
                <a:gd name="T8" fmla="*/ 8 w 109"/>
                <a:gd name="T9" fmla="*/ 108 h 611"/>
                <a:gd name="T10" fmla="*/ 10 w 109"/>
                <a:gd name="T11" fmla="*/ 98 h 611"/>
                <a:gd name="T12" fmla="*/ 15 w 109"/>
                <a:gd name="T13" fmla="*/ 82 h 611"/>
                <a:gd name="T14" fmla="*/ 17 w 109"/>
                <a:gd name="T15" fmla="*/ 73 h 611"/>
                <a:gd name="T16" fmla="*/ 17 w 109"/>
                <a:gd name="T17" fmla="*/ 66 h 611"/>
                <a:gd name="T18" fmla="*/ 17 w 109"/>
                <a:gd name="T19" fmla="*/ 51 h 611"/>
                <a:gd name="T20" fmla="*/ 16 w 109"/>
                <a:gd name="T21" fmla="*/ 42 h 611"/>
                <a:gd name="T22" fmla="*/ 15 w 109"/>
                <a:gd name="T23" fmla="*/ 34 h 611"/>
                <a:gd name="T24" fmla="*/ 14 w 109"/>
                <a:gd name="T25" fmla="*/ 29 h 611"/>
                <a:gd name="T26" fmla="*/ 10 w 109"/>
                <a:gd name="T27" fmla="*/ 24 h 611"/>
                <a:gd name="T28" fmla="*/ 4 w 109"/>
                <a:gd name="T29" fmla="*/ 14 h 611"/>
                <a:gd name="T30" fmla="*/ 0 w 109"/>
                <a:gd name="T31" fmla="*/ 10 h 611"/>
                <a:gd name="T32" fmla="*/ 7 w 109"/>
                <a:gd name="T33" fmla="*/ 17 h 611"/>
                <a:gd name="T34" fmla="*/ 10 w 109"/>
                <a:gd name="T35" fmla="*/ 21 h 611"/>
                <a:gd name="T36" fmla="*/ 14 w 109"/>
                <a:gd name="T37" fmla="*/ 23 h 611"/>
                <a:gd name="T38" fmla="*/ 17 w 109"/>
                <a:gd name="T39" fmla="*/ 21 h 611"/>
                <a:gd name="T40" fmla="*/ 22 w 109"/>
                <a:gd name="T41" fmla="*/ 13 h 611"/>
                <a:gd name="T42" fmla="*/ 26 w 109"/>
                <a:gd name="T43" fmla="*/ 9 h 611"/>
                <a:gd name="T44" fmla="*/ 30 w 109"/>
                <a:gd name="T45" fmla="*/ 5 h 611"/>
                <a:gd name="T46" fmla="*/ 41 w 109"/>
                <a:gd name="T47" fmla="*/ 0 h 611"/>
                <a:gd name="T48" fmla="*/ 30 w 109"/>
                <a:gd name="T49" fmla="*/ 6 h 611"/>
                <a:gd name="T50" fmla="*/ 26 w 109"/>
                <a:gd name="T51" fmla="*/ 10 h 611"/>
                <a:gd name="T52" fmla="*/ 22 w 109"/>
                <a:gd name="T53" fmla="*/ 17 h 611"/>
                <a:gd name="T54" fmla="*/ 20 w 109"/>
                <a:gd name="T55" fmla="*/ 22 h 611"/>
                <a:gd name="T56" fmla="*/ 19 w 109"/>
                <a:gd name="T57" fmla="*/ 29 h 611"/>
                <a:gd name="T58" fmla="*/ 20 w 109"/>
                <a:gd name="T59" fmla="*/ 35 h 611"/>
                <a:gd name="T60" fmla="*/ 21 w 109"/>
                <a:gd name="T61" fmla="*/ 43 h 611"/>
                <a:gd name="T62" fmla="*/ 22 w 109"/>
                <a:gd name="T63" fmla="*/ 58 h 611"/>
                <a:gd name="T64" fmla="*/ 22 w 109"/>
                <a:gd name="T65" fmla="*/ 67 h 611"/>
                <a:gd name="T66" fmla="*/ 22 w 109"/>
                <a:gd name="T67" fmla="*/ 75 h 611"/>
                <a:gd name="T68" fmla="*/ 22 w 109"/>
                <a:gd name="T69" fmla="*/ 84 h 611"/>
                <a:gd name="T70" fmla="*/ 20 w 109"/>
                <a:gd name="T71" fmla="*/ 97 h 611"/>
                <a:gd name="T72" fmla="*/ 17 w 109"/>
                <a:gd name="T73" fmla="*/ 111 h 611"/>
                <a:gd name="T74" fmla="*/ 15 w 109"/>
                <a:gd name="T75" fmla="*/ 125 h 611"/>
                <a:gd name="T76" fmla="*/ 12 w 109"/>
                <a:gd name="T77" fmla="*/ 141 h 611"/>
                <a:gd name="T78" fmla="*/ 11 w 109"/>
                <a:gd name="T79" fmla="*/ 154 h 611"/>
                <a:gd name="T80" fmla="*/ 10 w 109"/>
                <a:gd name="T81" fmla="*/ 169 h 611"/>
                <a:gd name="T82" fmla="*/ 10 w 109"/>
                <a:gd name="T83" fmla="*/ 175 h 611"/>
                <a:gd name="T84" fmla="*/ 0 w 109"/>
                <a:gd name="T85" fmla="*/ 172 h 6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9"/>
                <a:gd name="T130" fmla="*/ 0 h 611"/>
                <a:gd name="T131" fmla="*/ 109 w 109"/>
                <a:gd name="T132" fmla="*/ 611 h 61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9" h="611">
                  <a:moveTo>
                    <a:pt x="0" y="599"/>
                  </a:moveTo>
                  <a:lnTo>
                    <a:pt x="5" y="544"/>
                  </a:lnTo>
                  <a:lnTo>
                    <a:pt x="8" y="494"/>
                  </a:lnTo>
                  <a:lnTo>
                    <a:pt x="17" y="415"/>
                  </a:lnTo>
                  <a:lnTo>
                    <a:pt x="21" y="377"/>
                  </a:lnTo>
                  <a:lnTo>
                    <a:pt x="27" y="344"/>
                  </a:lnTo>
                  <a:lnTo>
                    <a:pt x="39" y="288"/>
                  </a:lnTo>
                  <a:lnTo>
                    <a:pt x="44" y="256"/>
                  </a:lnTo>
                  <a:lnTo>
                    <a:pt x="44" y="230"/>
                  </a:lnTo>
                  <a:lnTo>
                    <a:pt x="45" y="177"/>
                  </a:lnTo>
                  <a:lnTo>
                    <a:pt x="42" y="147"/>
                  </a:lnTo>
                  <a:lnTo>
                    <a:pt x="41" y="120"/>
                  </a:lnTo>
                  <a:lnTo>
                    <a:pt x="36" y="101"/>
                  </a:lnTo>
                  <a:lnTo>
                    <a:pt x="27" y="85"/>
                  </a:lnTo>
                  <a:lnTo>
                    <a:pt x="9" y="50"/>
                  </a:lnTo>
                  <a:lnTo>
                    <a:pt x="0" y="33"/>
                  </a:lnTo>
                  <a:lnTo>
                    <a:pt x="18" y="58"/>
                  </a:lnTo>
                  <a:lnTo>
                    <a:pt x="27" y="75"/>
                  </a:lnTo>
                  <a:lnTo>
                    <a:pt x="36" y="81"/>
                  </a:lnTo>
                  <a:lnTo>
                    <a:pt x="44" y="74"/>
                  </a:lnTo>
                  <a:lnTo>
                    <a:pt x="59" y="44"/>
                  </a:lnTo>
                  <a:lnTo>
                    <a:pt x="68" y="30"/>
                  </a:lnTo>
                  <a:lnTo>
                    <a:pt x="79" y="18"/>
                  </a:lnTo>
                  <a:lnTo>
                    <a:pt x="109" y="0"/>
                  </a:lnTo>
                  <a:lnTo>
                    <a:pt x="80" y="22"/>
                  </a:lnTo>
                  <a:lnTo>
                    <a:pt x="70" y="36"/>
                  </a:lnTo>
                  <a:lnTo>
                    <a:pt x="59" y="58"/>
                  </a:lnTo>
                  <a:lnTo>
                    <a:pt x="54" y="76"/>
                  </a:lnTo>
                  <a:lnTo>
                    <a:pt x="51" y="100"/>
                  </a:lnTo>
                  <a:lnTo>
                    <a:pt x="54" y="122"/>
                  </a:lnTo>
                  <a:lnTo>
                    <a:pt x="56" y="152"/>
                  </a:lnTo>
                  <a:lnTo>
                    <a:pt x="59" y="202"/>
                  </a:lnTo>
                  <a:lnTo>
                    <a:pt x="59" y="234"/>
                  </a:lnTo>
                  <a:lnTo>
                    <a:pt x="59" y="264"/>
                  </a:lnTo>
                  <a:lnTo>
                    <a:pt x="57" y="294"/>
                  </a:lnTo>
                  <a:lnTo>
                    <a:pt x="53" y="340"/>
                  </a:lnTo>
                  <a:lnTo>
                    <a:pt x="45" y="386"/>
                  </a:lnTo>
                  <a:lnTo>
                    <a:pt x="39" y="436"/>
                  </a:lnTo>
                  <a:lnTo>
                    <a:pt x="32" y="494"/>
                  </a:lnTo>
                  <a:lnTo>
                    <a:pt x="30" y="539"/>
                  </a:lnTo>
                  <a:lnTo>
                    <a:pt x="27" y="589"/>
                  </a:lnTo>
                  <a:lnTo>
                    <a:pt x="26" y="611"/>
                  </a:lnTo>
                  <a:lnTo>
                    <a:pt x="0" y="599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39952" name="Freeform 44"/>
            <p:cNvSpPr>
              <a:spLocks/>
            </p:cNvSpPr>
            <p:nvPr/>
          </p:nvSpPr>
          <p:spPr bwMode="auto">
            <a:xfrm>
              <a:off x="1483" y="1369"/>
              <a:ext cx="320" cy="348"/>
            </a:xfrm>
            <a:custGeom>
              <a:avLst/>
              <a:gdLst>
                <a:gd name="T0" fmla="*/ 119 w 518"/>
                <a:gd name="T1" fmla="*/ 1 h 649"/>
                <a:gd name="T2" fmla="*/ 142 w 518"/>
                <a:gd name="T3" fmla="*/ 5 h 649"/>
                <a:gd name="T4" fmla="*/ 162 w 518"/>
                <a:gd name="T5" fmla="*/ 14 h 649"/>
                <a:gd name="T6" fmla="*/ 176 w 518"/>
                <a:gd name="T7" fmla="*/ 25 h 649"/>
                <a:gd name="T8" fmla="*/ 184 w 518"/>
                <a:gd name="T9" fmla="*/ 38 h 649"/>
                <a:gd name="T10" fmla="*/ 187 w 518"/>
                <a:gd name="T11" fmla="*/ 49 h 649"/>
                <a:gd name="T12" fmla="*/ 187 w 518"/>
                <a:gd name="T13" fmla="*/ 80 h 649"/>
                <a:gd name="T14" fmla="*/ 194 w 518"/>
                <a:gd name="T15" fmla="*/ 78 h 649"/>
                <a:gd name="T16" fmla="*/ 198 w 518"/>
                <a:gd name="T17" fmla="*/ 84 h 649"/>
                <a:gd name="T18" fmla="*/ 194 w 518"/>
                <a:gd name="T19" fmla="*/ 93 h 649"/>
                <a:gd name="T20" fmla="*/ 186 w 518"/>
                <a:gd name="T21" fmla="*/ 102 h 649"/>
                <a:gd name="T22" fmla="*/ 185 w 518"/>
                <a:gd name="T23" fmla="*/ 116 h 649"/>
                <a:gd name="T24" fmla="*/ 182 w 518"/>
                <a:gd name="T25" fmla="*/ 123 h 649"/>
                <a:gd name="T26" fmla="*/ 174 w 518"/>
                <a:gd name="T27" fmla="*/ 127 h 649"/>
                <a:gd name="T28" fmla="*/ 171 w 518"/>
                <a:gd name="T29" fmla="*/ 143 h 649"/>
                <a:gd name="T30" fmla="*/ 164 w 518"/>
                <a:gd name="T31" fmla="*/ 158 h 649"/>
                <a:gd name="T32" fmla="*/ 145 w 518"/>
                <a:gd name="T33" fmla="*/ 171 h 649"/>
                <a:gd name="T34" fmla="*/ 125 w 518"/>
                <a:gd name="T35" fmla="*/ 181 h 649"/>
                <a:gd name="T36" fmla="*/ 109 w 518"/>
                <a:gd name="T37" fmla="*/ 186 h 649"/>
                <a:gd name="T38" fmla="*/ 90 w 518"/>
                <a:gd name="T39" fmla="*/ 186 h 649"/>
                <a:gd name="T40" fmla="*/ 72 w 518"/>
                <a:gd name="T41" fmla="*/ 181 h 649"/>
                <a:gd name="T42" fmla="*/ 64 w 518"/>
                <a:gd name="T43" fmla="*/ 176 h 649"/>
                <a:gd name="T44" fmla="*/ 51 w 518"/>
                <a:gd name="T45" fmla="*/ 169 h 649"/>
                <a:gd name="T46" fmla="*/ 38 w 518"/>
                <a:gd name="T47" fmla="*/ 161 h 649"/>
                <a:gd name="T48" fmla="*/ 28 w 518"/>
                <a:gd name="T49" fmla="*/ 145 h 649"/>
                <a:gd name="T50" fmla="*/ 24 w 518"/>
                <a:gd name="T51" fmla="*/ 125 h 649"/>
                <a:gd name="T52" fmla="*/ 17 w 518"/>
                <a:gd name="T53" fmla="*/ 124 h 649"/>
                <a:gd name="T54" fmla="*/ 14 w 518"/>
                <a:gd name="T55" fmla="*/ 121 h 649"/>
                <a:gd name="T56" fmla="*/ 11 w 518"/>
                <a:gd name="T57" fmla="*/ 103 h 649"/>
                <a:gd name="T58" fmla="*/ 5 w 518"/>
                <a:gd name="T59" fmla="*/ 94 h 649"/>
                <a:gd name="T60" fmla="*/ 0 w 518"/>
                <a:gd name="T61" fmla="*/ 85 h 649"/>
                <a:gd name="T62" fmla="*/ 2 w 518"/>
                <a:gd name="T63" fmla="*/ 79 h 649"/>
                <a:gd name="T64" fmla="*/ 11 w 518"/>
                <a:gd name="T65" fmla="*/ 80 h 649"/>
                <a:gd name="T66" fmla="*/ 12 w 518"/>
                <a:gd name="T67" fmla="*/ 50 h 649"/>
                <a:gd name="T68" fmla="*/ 15 w 518"/>
                <a:gd name="T69" fmla="*/ 37 h 649"/>
                <a:gd name="T70" fmla="*/ 25 w 518"/>
                <a:gd name="T71" fmla="*/ 23 h 649"/>
                <a:gd name="T72" fmla="*/ 40 w 518"/>
                <a:gd name="T73" fmla="*/ 12 h 649"/>
                <a:gd name="T74" fmla="*/ 66 w 518"/>
                <a:gd name="T75" fmla="*/ 3 h 649"/>
                <a:gd name="T76" fmla="*/ 91 w 518"/>
                <a:gd name="T77" fmla="*/ 1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18"/>
                <a:gd name="T118" fmla="*/ 0 h 649"/>
                <a:gd name="T119" fmla="*/ 518 w 518"/>
                <a:gd name="T120" fmla="*/ 649 h 64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18" h="649">
                  <a:moveTo>
                    <a:pt x="270" y="0"/>
                  </a:moveTo>
                  <a:lnTo>
                    <a:pt x="311" y="3"/>
                  </a:lnTo>
                  <a:lnTo>
                    <a:pt x="344" y="8"/>
                  </a:lnTo>
                  <a:lnTo>
                    <a:pt x="372" y="18"/>
                  </a:lnTo>
                  <a:lnTo>
                    <a:pt x="397" y="31"/>
                  </a:lnTo>
                  <a:lnTo>
                    <a:pt x="424" y="49"/>
                  </a:lnTo>
                  <a:lnTo>
                    <a:pt x="444" y="65"/>
                  </a:lnTo>
                  <a:lnTo>
                    <a:pt x="461" y="86"/>
                  </a:lnTo>
                  <a:lnTo>
                    <a:pt x="473" y="106"/>
                  </a:lnTo>
                  <a:lnTo>
                    <a:pt x="483" y="131"/>
                  </a:lnTo>
                  <a:lnTo>
                    <a:pt x="488" y="149"/>
                  </a:lnTo>
                  <a:lnTo>
                    <a:pt x="489" y="171"/>
                  </a:lnTo>
                  <a:lnTo>
                    <a:pt x="491" y="196"/>
                  </a:lnTo>
                  <a:lnTo>
                    <a:pt x="491" y="280"/>
                  </a:lnTo>
                  <a:lnTo>
                    <a:pt x="497" y="272"/>
                  </a:lnTo>
                  <a:lnTo>
                    <a:pt x="508" y="272"/>
                  </a:lnTo>
                  <a:lnTo>
                    <a:pt x="514" y="276"/>
                  </a:lnTo>
                  <a:lnTo>
                    <a:pt x="518" y="291"/>
                  </a:lnTo>
                  <a:lnTo>
                    <a:pt x="515" y="309"/>
                  </a:lnTo>
                  <a:lnTo>
                    <a:pt x="508" y="322"/>
                  </a:lnTo>
                  <a:lnTo>
                    <a:pt x="494" y="343"/>
                  </a:lnTo>
                  <a:lnTo>
                    <a:pt x="488" y="354"/>
                  </a:lnTo>
                  <a:lnTo>
                    <a:pt x="486" y="369"/>
                  </a:lnTo>
                  <a:lnTo>
                    <a:pt x="486" y="405"/>
                  </a:lnTo>
                  <a:lnTo>
                    <a:pt x="483" y="419"/>
                  </a:lnTo>
                  <a:lnTo>
                    <a:pt x="477" y="427"/>
                  </a:lnTo>
                  <a:lnTo>
                    <a:pt x="470" y="434"/>
                  </a:lnTo>
                  <a:lnTo>
                    <a:pt x="456" y="440"/>
                  </a:lnTo>
                  <a:lnTo>
                    <a:pt x="455" y="466"/>
                  </a:lnTo>
                  <a:lnTo>
                    <a:pt x="449" y="498"/>
                  </a:lnTo>
                  <a:lnTo>
                    <a:pt x="440" y="526"/>
                  </a:lnTo>
                  <a:lnTo>
                    <a:pt x="429" y="550"/>
                  </a:lnTo>
                  <a:lnTo>
                    <a:pt x="411" y="571"/>
                  </a:lnTo>
                  <a:lnTo>
                    <a:pt x="379" y="595"/>
                  </a:lnTo>
                  <a:lnTo>
                    <a:pt x="359" y="608"/>
                  </a:lnTo>
                  <a:lnTo>
                    <a:pt x="329" y="628"/>
                  </a:lnTo>
                  <a:lnTo>
                    <a:pt x="302" y="642"/>
                  </a:lnTo>
                  <a:lnTo>
                    <a:pt x="287" y="647"/>
                  </a:lnTo>
                  <a:lnTo>
                    <a:pt x="263" y="649"/>
                  </a:lnTo>
                  <a:lnTo>
                    <a:pt x="234" y="646"/>
                  </a:lnTo>
                  <a:lnTo>
                    <a:pt x="210" y="639"/>
                  </a:lnTo>
                  <a:lnTo>
                    <a:pt x="187" y="628"/>
                  </a:lnTo>
                  <a:lnTo>
                    <a:pt x="177" y="620"/>
                  </a:lnTo>
                  <a:lnTo>
                    <a:pt x="168" y="613"/>
                  </a:lnTo>
                  <a:lnTo>
                    <a:pt x="151" y="602"/>
                  </a:lnTo>
                  <a:lnTo>
                    <a:pt x="134" y="590"/>
                  </a:lnTo>
                  <a:lnTo>
                    <a:pt x="115" y="576"/>
                  </a:lnTo>
                  <a:lnTo>
                    <a:pt x="101" y="560"/>
                  </a:lnTo>
                  <a:lnTo>
                    <a:pt x="84" y="533"/>
                  </a:lnTo>
                  <a:lnTo>
                    <a:pt x="74" y="504"/>
                  </a:lnTo>
                  <a:lnTo>
                    <a:pt x="66" y="471"/>
                  </a:lnTo>
                  <a:lnTo>
                    <a:pt x="63" y="437"/>
                  </a:lnTo>
                  <a:lnTo>
                    <a:pt x="53" y="436"/>
                  </a:lnTo>
                  <a:lnTo>
                    <a:pt x="44" y="432"/>
                  </a:lnTo>
                  <a:lnTo>
                    <a:pt x="39" y="427"/>
                  </a:lnTo>
                  <a:lnTo>
                    <a:pt x="36" y="419"/>
                  </a:lnTo>
                  <a:lnTo>
                    <a:pt x="33" y="407"/>
                  </a:lnTo>
                  <a:lnTo>
                    <a:pt x="29" y="358"/>
                  </a:lnTo>
                  <a:lnTo>
                    <a:pt x="19" y="344"/>
                  </a:lnTo>
                  <a:lnTo>
                    <a:pt x="13" y="329"/>
                  </a:lnTo>
                  <a:lnTo>
                    <a:pt x="3" y="308"/>
                  </a:lnTo>
                  <a:lnTo>
                    <a:pt x="0" y="295"/>
                  </a:lnTo>
                  <a:lnTo>
                    <a:pt x="1" y="284"/>
                  </a:lnTo>
                  <a:lnTo>
                    <a:pt x="6" y="276"/>
                  </a:lnTo>
                  <a:lnTo>
                    <a:pt x="16" y="274"/>
                  </a:lnTo>
                  <a:lnTo>
                    <a:pt x="29" y="280"/>
                  </a:lnTo>
                  <a:lnTo>
                    <a:pt x="29" y="200"/>
                  </a:lnTo>
                  <a:lnTo>
                    <a:pt x="32" y="173"/>
                  </a:lnTo>
                  <a:lnTo>
                    <a:pt x="35" y="149"/>
                  </a:lnTo>
                  <a:lnTo>
                    <a:pt x="39" y="129"/>
                  </a:lnTo>
                  <a:lnTo>
                    <a:pt x="50" y="104"/>
                  </a:lnTo>
                  <a:lnTo>
                    <a:pt x="66" y="79"/>
                  </a:lnTo>
                  <a:lnTo>
                    <a:pt x="81" y="63"/>
                  </a:lnTo>
                  <a:lnTo>
                    <a:pt x="106" y="43"/>
                  </a:lnTo>
                  <a:lnTo>
                    <a:pt x="140" y="24"/>
                  </a:lnTo>
                  <a:lnTo>
                    <a:pt x="174" y="12"/>
                  </a:lnTo>
                  <a:lnTo>
                    <a:pt x="208" y="6"/>
                  </a:lnTo>
                  <a:lnTo>
                    <a:pt x="240" y="1"/>
                  </a:lnTo>
                  <a:lnTo>
                    <a:pt x="27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grpSp>
          <p:nvGrpSpPr>
            <p:cNvPr id="39953" name="Group 45"/>
            <p:cNvGrpSpPr>
              <a:grpSpLocks/>
            </p:cNvGrpSpPr>
            <p:nvPr/>
          </p:nvGrpSpPr>
          <p:grpSpPr bwMode="auto">
            <a:xfrm>
              <a:off x="1544" y="1502"/>
              <a:ext cx="206" cy="166"/>
              <a:chOff x="1590" y="1079"/>
              <a:chExt cx="167" cy="156"/>
            </a:xfrm>
          </p:grpSpPr>
          <p:grpSp>
            <p:nvGrpSpPr>
              <p:cNvPr id="39999" name="Group 46"/>
              <p:cNvGrpSpPr>
                <a:grpSpLocks/>
              </p:cNvGrpSpPr>
              <p:nvPr/>
            </p:nvGrpSpPr>
            <p:grpSpPr bwMode="auto">
              <a:xfrm>
                <a:off x="1590" y="1079"/>
                <a:ext cx="167" cy="35"/>
                <a:chOff x="1590" y="1079"/>
                <a:chExt cx="167" cy="35"/>
              </a:xfrm>
            </p:grpSpPr>
            <p:grpSp>
              <p:nvGrpSpPr>
                <p:cNvPr id="40002" name="Group 47"/>
                <p:cNvGrpSpPr>
                  <a:grpSpLocks/>
                </p:cNvGrpSpPr>
                <p:nvPr/>
              </p:nvGrpSpPr>
              <p:grpSpPr bwMode="auto">
                <a:xfrm>
                  <a:off x="1685" y="1080"/>
                  <a:ext cx="72" cy="34"/>
                  <a:chOff x="1685" y="1080"/>
                  <a:chExt cx="72" cy="34"/>
                </a:xfrm>
              </p:grpSpPr>
              <p:sp>
                <p:nvSpPr>
                  <p:cNvPr id="40006" name="Freeform 48"/>
                  <p:cNvSpPr>
                    <a:spLocks/>
                  </p:cNvSpPr>
                  <p:nvPr/>
                </p:nvSpPr>
                <p:spPr bwMode="auto">
                  <a:xfrm>
                    <a:off x="1685" y="1080"/>
                    <a:ext cx="72" cy="34"/>
                  </a:xfrm>
                  <a:custGeom>
                    <a:avLst/>
                    <a:gdLst>
                      <a:gd name="T0" fmla="*/ 0 w 144"/>
                      <a:gd name="T1" fmla="*/ 17 h 68"/>
                      <a:gd name="T2" fmla="*/ 1 w 144"/>
                      <a:gd name="T3" fmla="*/ 12 h 68"/>
                      <a:gd name="T4" fmla="*/ 2 w 144"/>
                      <a:gd name="T5" fmla="*/ 9 h 68"/>
                      <a:gd name="T6" fmla="*/ 3 w 144"/>
                      <a:gd name="T7" fmla="*/ 5 h 68"/>
                      <a:gd name="T8" fmla="*/ 5 w 144"/>
                      <a:gd name="T9" fmla="*/ 3 h 68"/>
                      <a:gd name="T10" fmla="*/ 6 w 144"/>
                      <a:gd name="T11" fmla="*/ 1 h 68"/>
                      <a:gd name="T12" fmla="*/ 9 w 144"/>
                      <a:gd name="T13" fmla="*/ 1 h 68"/>
                      <a:gd name="T14" fmla="*/ 12 w 144"/>
                      <a:gd name="T15" fmla="*/ 0 h 68"/>
                      <a:gd name="T16" fmla="*/ 15 w 144"/>
                      <a:gd name="T17" fmla="*/ 0 h 68"/>
                      <a:gd name="T18" fmla="*/ 21 w 144"/>
                      <a:gd name="T19" fmla="*/ 1 h 68"/>
                      <a:gd name="T20" fmla="*/ 26 w 144"/>
                      <a:gd name="T21" fmla="*/ 1 h 68"/>
                      <a:gd name="T22" fmla="*/ 31 w 144"/>
                      <a:gd name="T23" fmla="*/ 3 h 68"/>
                      <a:gd name="T24" fmla="*/ 36 w 144"/>
                      <a:gd name="T25" fmla="*/ 5 h 6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4"/>
                      <a:gd name="T40" fmla="*/ 0 h 68"/>
                      <a:gd name="T41" fmla="*/ 144 w 144"/>
                      <a:gd name="T42" fmla="*/ 68 h 68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4" h="68">
                        <a:moveTo>
                          <a:pt x="0" y="68"/>
                        </a:moveTo>
                        <a:lnTo>
                          <a:pt x="4" y="50"/>
                        </a:lnTo>
                        <a:lnTo>
                          <a:pt x="11" y="35"/>
                        </a:lnTo>
                        <a:lnTo>
                          <a:pt x="15" y="23"/>
                        </a:lnTo>
                        <a:lnTo>
                          <a:pt x="18" y="14"/>
                        </a:lnTo>
                        <a:lnTo>
                          <a:pt x="26" y="7"/>
                        </a:lnTo>
                        <a:lnTo>
                          <a:pt x="35" y="3"/>
                        </a:lnTo>
                        <a:lnTo>
                          <a:pt x="48" y="0"/>
                        </a:lnTo>
                        <a:lnTo>
                          <a:pt x="63" y="0"/>
                        </a:lnTo>
                        <a:lnTo>
                          <a:pt x="85" y="3"/>
                        </a:lnTo>
                        <a:lnTo>
                          <a:pt x="106" y="7"/>
                        </a:lnTo>
                        <a:lnTo>
                          <a:pt x="127" y="13"/>
                        </a:lnTo>
                        <a:lnTo>
                          <a:pt x="144" y="21"/>
                        </a:lnTo>
                      </a:path>
                    </a:pathLst>
                  </a:custGeom>
                  <a:noFill/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0007" name="Freeform 49"/>
                  <p:cNvSpPr>
                    <a:spLocks/>
                  </p:cNvSpPr>
                  <p:nvPr/>
                </p:nvSpPr>
                <p:spPr bwMode="auto">
                  <a:xfrm>
                    <a:off x="1699" y="1093"/>
                    <a:ext cx="49" cy="15"/>
                  </a:xfrm>
                  <a:custGeom>
                    <a:avLst/>
                    <a:gdLst>
                      <a:gd name="T0" fmla="*/ 0 w 100"/>
                      <a:gd name="T1" fmla="*/ 6 h 29"/>
                      <a:gd name="T2" fmla="*/ 2 w 100"/>
                      <a:gd name="T3" fmla="*/ 4 h 29"/>
                      <a:gd name="T4" fmla="*/ 4 w 100"/>
                      <a:gd name="T5" fmla="*/ 2 h 29"/>
                      <a:gd name="T6" fmla="*/ 6 w 100"/>
                      <a:gd name="T7" fmla="*/ 1 h 29"/>
                      <a:gd name="T8" fmla="*/ 9 w 100"/>
                      <a:gd name="T9" fmla="*/ 1 h 29"/>
                      <a:gd name="T10" fmla="*/ 12 w 100"/>
                      <a:gd name="T11" fmla="*/ 0 h 29"/>
                      <a:gd name="T12" fmla="*/ 17 w 100"/>
                      <a:gd name="T13" fmla="*/ 1 h 29"/>
                      <a:gd name="T14" fmla="*/ 20 w 100"/>
                      <a:gd name="T15" fmla="*/ 2 h 29"/>
                      <a:gd name="T16" fmla="*/ 22 w 100"/>
                      <a:gd name="T17" fmla="*/ 4 h 29"/>
                      <a:gd name="T18" fmla="*/ 24 w 100"/>
                      <a:gd name="T19" fmla="*/ 5 h 29"/>
                      <a:gd name="T20" fmla="*/ 22 w 100"/>
                      <a:gd name="T21" fmla="*/ 6 h 29"/>
                      <a:gd name="T22" fmla="*/ 18 w 100"/>
                      <a:gd name="T23" fmla="*/ 7 h 29"/>
                      <a:gd name="T24" fmla="*/ 13 w 100"/>
                      <a:gd name="T25" fmla="*/ 8 h 29"/>
                      <a:gd name="T26" fmla="*/ 8 w 100"/>
                      <a:gd name="T27" fmla="*/ 7 h 29"/>
                      <a:gd name="T28" fmla="*/ 4 w 100"/>
                      <a:gd name="T29" fmla="*/ 7 h 29"/>
                      <a:gd name="T30" fmla="*/ 0 w 100"/>
                      <a:gd name="T31" fmla="*/ 6 h 29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29"/>
                      <a:gd name="T50" fmla="*/ 100 w 100"/>
                      <a:gd name="T51" fmla="*/ 29 h 29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29">
                        <a:moveTo>
                          <a:pt x="0" y="22"/>
                        </a:moveTo>
                        <a:lnTo>
                          <a:pt x="8" y="15"/>
                        </a:lnTo>
                        <a:lnTo>
                          <a:pt x="17" y="8"/>
                        </a:lnTo>
                        <a:lnTo>
                          <a:pt x="27" y="2"/>
                        </a:lnTo>
                        <a:lnTo>
                          <a:pt x="36" y="1"/>
                        </a:lnTo>
                        <a:lnTo>
                          <a:pt x="52" y="0"/>
                        </a:lnTo>
                        <a:lnTo>
                          <a:pt x="71" y="2"/>
                        </a:lnTo>
                        <a:lnTo>
                          <a:pt x="82" y="8"/>
                        </a:lnTo>
                        <a:lnTo>
                          <a:pt x="92" y="14"/>
                        </a:lnTo>
                        <a:lnTo>
                          <a:pt x="100" y="19"/>
                        </a:lnTo>
                        <a:lnTo>
                          <a:pt x="89" y="23"/>
                        </a:lnTo>
                        <a:lnTo>
                          <a:pt x="73" y="28"/>
                        </a:lnTo>
                        <a:lnTo>
                          <a:pt x="55" y="29"/>
                        </a:lnTo>
                        <a:lnTo>
                          <a:pt x="35" y="28"/>
                        </a:lnTo>
                        <a:lnTo>
                          <a:pt x="18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40003" name="Group 50"/>
                <p:cNvGrpSpPr>
                  <a:grpSpLocks/>
                </p:cNvGrpSpPr>
                <p:nvPr/>
              </p:nvGrpSpPr>
              <p:grpSpPr bwMode="auto">
                <a:xfrm>
                  <a:off x="1590" y="1079"/>
                  <a:ext cx="72" cy="35"/>
                  <a:chOff x="1590" y="1079"/>
                  <a:chExt cx="72" cy="35"/>
                </a:xfrm>
              </p:grpSpPr>
              <p:sp>
                <p:nvSpPr>
                  <p:cNvPr id="40004" name="Freeform 51"/>
                  <p:cNvSpPr>
                    <a:spLocks/>
                  </p:cNvSpPr>
                  <p:nvPr/>
                </p:nvSpPr>
                <p:spPr bwMode="auto">
                  <a:xfrm>
                    <a:off x="1590" y="1079"/>
                    <a:ext cx="72" cy="35"/>
                  </a:xfrm>
                  <a:custGeom>
                    <a:avLst/>
                    <a:gdLst>
                      <a:gd name="T0" fmla="*/ 36 w 143"/>
                      <a:gd name="T1" fmla="*/ 18 h 68"/>
                      <a:gd name="T2" fmla="*/ 35 w 143"/>
                      <a:gd name="T3" fmla="*/ 13 h 68"/>
                      <a:gd name="T4" fmla="*/ 34 w 143"/>
                      <a:gd name="T5" fmla="*/ 9 h 68"/>
                      <a:gd name="T6" fmla="*/ 32 w 143"/>
                      <a:gd name="T7" fmla="*/ 6 h 68"/>
                      <a:gd name="T8" fmla="*/ 31 w 143"/>
                      <a:gd name="T9" fmla="*/ 3 h 68"/>
                      <a:gd name="T10" fmla="*/ 29 w 143"/>
                      <a:gd name="T11" fmla="*/ 2 h 68"/>
                      <a:gd name="T12" fmla="*/ 27 w 143"/>
                      <a:gd name="T13" fmla="*/ 0 h 68"/>
                      <a:gd name="T14" fmla="*/ 24 w 143"/>
                      <a:gd name="T15" fmla="*/ 0 h 68"/>
                      <a:gd name="T16" fmla="*/ 20 w 143"/>
                      <a:gd name="T17" fmla="*/ 0 h 68"/>
                      <a:gd name="T18" fmla="*/ 15 w 143"/>
                      <a:gd name="T19" fmla="*/ 1 h 68"/>
                      <a:gd name="T20" fmla="*/ 10 w 143"/>
                      <a:gd name="T21" fmla="*/ 2 h 68"/>
                      <a:gd name="T22" fmla="*/ 4 w 143"/>
                      <a:gd name="T23" fmla="*/ 3 h 68"/>
                      <a:gd name="T24" fmla="*/ 0 w 143"/>
                      <a:gd name="T25" fmla="*/ 6 h 6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3"/>
                      <a:gd name="T40" fmla="*/ 0 h 68"/>
                      <a:gd name="T41" fmla="*/ 143 w 143"/>
                      <a:gd name="T42" fmla="*/ 68 h 68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3" h="68">
                        <a:moveTo>
                          <a:pt x="143" y="68"/>
                        </a:moveTo>
                        <a:lnTo>
                          <a:pt x="139" y="50"/>
                        </a:lnTo>
                        <a:lnTo>
                          <a:pt x="133" y="35"/>
                        </a:lnTo>
                        <a:lnTo>
                          <a:pt x="128" y="22"/>
                        </a:lnTo>
                        <a:lnTo>
                          <a:pt x="122" y="11"/>
                        </a:lnTo>
                        <a:lnTo>
                          <a:pt x="116" y="5"/>
                        </a:lnTo>
                        <a:lnTo>
                          <a:pt x="105" y="0"/>
                        </a:lnTo>
                        <a:lnTo>
                          <a:pt x="95" y="0"/>
                        </a:lnTo>
                        <a:lnTo>
                          <a:pt x="80" y="0"/>
                        </a:lnTo>
                        <a:lnTo>
                          <a:pt x="58" y="3"/>
                        </a:lnTo>
                        <a:lnTo>
                          <a:pt x="37" y="7"/>
                        </a:lnTo>
                        <a:lnTo>
                          <a:pt x="16" y="12"/>
                        </a:lnTo>
                        <a:lnTo>
                          <a:pt x="0" y="21"/>
                        </a:lnTo>
                      </a:path>
                    </a:pathLst>
                  </a:custGeom>
                  <a:noFill/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0005" name="Freeform 52"/>
                  <p:cNvSpPr>
                    <a:spLocks/>
                  </p:cNvSpPr>
                  <p:nvPr/>
                </p:nvSpPr>
                <p:spPr bwMode="auto">
                  <a:xfrm>
                    <a:off x="1598" y="1093"/>
                    <a:ext cx="50" cy="14"/>
                  </a:xfrm>
                  <a:custGeom>
                    <a:avLst/>
                    <a:gdLst>
                      <a:gd name="T0" fmla="*/ 25 w 100"/>
                      <a:gd name="T1" fmla="*/ 5 h 30"/>
                      <a:gd name="T2" fmla="*/ 23 w 100"/>
                      <a:gd name="T3" fmla="*/ 3 h 30"/>
                      <a:gd name="T4" fmla="*/ 21 w 100"/>
                      <a:gd name="T5" fmla="*/ 2 h 30"/>
                      <a:gd name="T6" fmla="*/ 19 w 100"/>
                      <a:gd name="T7" fmla="*/ 0 h 30"/>
                      <a:gd name="T8" fmla="*/ 16 w 100"/>
                      <a:gd name="T9" fmla="*/ 0 h 30"/>
                      <a:gd name="T10" fmla="*/ 13 w 100"/>
                      <a:gd name="T11" fmla="*/ 0 h 30"/>
                      <a:gd name="T12" fmla="*/ 7 w 100"/>
                      <a:gd name="T13" fmla="*/ 0 h 30"/>
                      <a:gd name="T14" fmla="*/ 5 w 100"/>
                      <a:gd name="T15" fmla="*/ 2 h 30"/>
                      <a:gd name="T16" fmla="*/ 2 w 100"/>
                      <a:gd name="T17" fmla="*/ 3 h 30"/>
                      <a:gd name="T18" fmla="*/ 0 w 100"/>
                      <a:gd name="T19" fmla="*/ 4 h 30"/>
                      <a:gd name="T20" fmla="*/ 3 w 100"/>
                      <a:gd name="T21" fmla="*/ 5 h 30"/>
                      <a:gd name="T22" fmla="*/ 6 w 100"/>
                      <a:gd name="T23" fmla="*/ 6 h 30"/>
                      <a:gd name="T24" fmla="*/ 12 w 100"/>
                      <a:gd name="T25" fmla="*/ 7 h 30"/>
                      <a:gd name="T26" fmla="*/ 17 w 100"/>
                      <a:gd name="T27" fmla="*/ 6 h 30"/>
                      <a:gd name="T28" fmla="*/ 21 w 100"/>
                      <a:gd name="T29" fmla="*/ 6 h 30"/>
                      <a:gd name="T30" fmla="*/ 25 w 100"/>
                      <a:gd name="T31" fmla="*/ 5 h 3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30"/>
                      <a:gd name="T50" fmla="*/ 100 w 100"/>
                      <a:gd name="T51" fmla="*/ 30 h 3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30">
                        <a:moveTo>
                          <a:pt x="100" y="23"/>
                        </a:moveTo>
                        <a:lnTo>
                          <a:pt x="92" y="16"/>
                        </a:lnTo>
                        <a:lnTo>
                          <a:pt x="83" y="9"/>
                        </a:lnTo>
                        <a:lnTo>
                          <a:pt x="73" y="3"/>
                        </a:lnTo>
                        <a:lnTo>
                          <a:pt x="64" y="2"/>
                        </a:lnTo>
                        <a:lnTo>
                          <a:pt x="49" y="0"/>
                        </a:lnTo>
                        <a:lnTo>
                          <a:pt x="29" y="3"/>
                        </a:lnTo>
                        <a:lnTo>
                          <a:pt x="18" y="9"/>
                        </a:lnTo>
                        <a:lnTo>
                          <a:pt x="8" y="14"/>
                        </a:lnTo>
                        <a:lnTo>
                          <a:pt x="0" y="20"/>
                        </a:lnTo>
                        <a:lnTo>
                          <a:pt x="11" y="24"/>
                        </a:lnTo>
                        <a:lnTo>
                          <a:pt x="27" y="28"/>
                        </a:lnTo>
                        <a:lnTo>
                          <a:pt x="46" y="30"/>
                        </a:lnTo>
                        <a:lnTo>
                          <a:pt x="65" y="28"/>
                        </a:lnTo>
                        <a:lnTo>
                          <a:pt x="82" y="27"/>
                        </a:lnTo>
                        <a:lnTo>
                          <a:pt x="100" y="2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93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</p:grpSp>
          <p:sp>
            <p:nvSpPr>
              <p:cNvPr id="40000" name="Freeform 53"/>
              <p:cNvSpPr>
                <a:spLocks/>
              </p:cNvSpPr>
              <p:nvPr/>
            </p:nvSpPr>
            <p:spPr bwMode="auto">
              <a:xfrm>
                <a:off x="1634" y="1215"/>
                <a:ext cx="73" cy="20"/>
              </a:xfrm>
              <a:custGeom>
                <a:avLst/>
                <a:gdLst>
                  <a:gd name="T0" fmla="*/ 0 w 145"/>
                  <a:gd name="T1" fmla="*/ 1 h 41"/>
                  <a:gd name="T2" fmla="*/ 5 w 145"/>
                  <a:gd name="T3" fmla="*/ 0 h 41"/>
                  <a:gd name="T4" fmla="*/ 8 w 145"/>
                  <a:gd name="T5" fmla="*/ 0 h 41"/>
                  <a:gd name="T6" fmla="*/ 12 w 145"/>
                  <a:gd name="T7" fmla="*/ 0 h 41"/>
                  <a:gd name="T8" fmla="*/ 15 w 145"/>
                  <a:gd name="T9" fmla="*/ 0 h 41"/>
                  <a:gd name="T10" fmla="*/ 20 w 145"/>
                  <a:gd name="T11" fmla="*/ 1 h 41"/>
                  <a:gd name="T12" fmla="*/ 23 w 145"/>
                  <a:gd name="T13" fmla="*/ 0 h 41"/>
                  <a:gd name="T14" fmla="*/ 26 w 145"/>
                  <a:gd name="T15" fmla="*/ 0 h 41"/>
                  <a:gd name="T16" fmla="*/ 31 w 145"/>
                  <a:gd name="T17" fmla="*/ 0 h 41"/>
                  <a:gd name="T18" fmla="*/ 37 w 145"/>
                  <a:gd name="T19" fmla="*/ 1 h 41"/>
                  <a:gd name="T20" fmla="*/ 36 w 145"/>
                  <a:gd name="T21" fmla="*/ 2 h 41"/>
                  <a:gd name="T22" fmla="*/ 34 w 145"/>
                  <a:gd name="T23" fmla="*/ 4 h 41"/>
                  <a:gd name="T24" fmla="*/ 33 w 145"/>
                  <a:gd name="T25" fmla="*/ 7 h 41"/>
                  <a:gd name="T26" fmla="*/ 31 w 145"/>
                  <a:gd name="T27" fmla="*/ 8 h 41"/>
                  <a:gd name="T28" fmla="*/ 28 w 145"/>
                  <a:gd name="T29" fmla="*/ 10 h 41"/>
                  <a:gd name="T30" fmla="*/ 23 w 145"/>
                  <a:gd name="T31" fmla="*/ 10 h 41"/>
                  <a:gd name="T32" fmla="*/ 17 w 145"/>
                  <a:gd name="T33" fmla="*/ 10 h 41"/>
                  <a:gd name="T34" fmla="*/ 11 w 145"/>
                  <a:gd name="T35" fmla="*/ 9 h 41"/>
                  <a:gd name="T36" fmla="*/ 7 w 145"/>
                  <a:gd name="T37" fmla="*/ 9 h 41"/>
                  <a:gd name="T38" fmla="*/ 4 w 145"/>
                  <a:gd name="T39" fmla="*/ 7 h 41"/>
                  <a:gd name="T40" fmla="*/ 4 w 145"/>
                  <a:gd name="T41" fmla="*/ 6 h 41"/>
                  <a:gd name="T42" fmla="*/ 3 w 145"/>
                  <a:gd name="T43" fmla="*/ 4 h 41"/>
                  <a:gd name="T44" fmla="*/ 0 w 145"/>
                  <a:gd name="T45" fmla="*/ 1 h 4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45"/>
                  <a:gd name="T70" fmla="*/ 0 h 41"/>
                  <a:gd name="T71" fmla="*/ 145 w 145"/>
                  <a:gd name="T72" fmla="*/ 41 h 4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45" h="41">
                    <a:moveTo>
                      <a:pt x="0" y="5"/>
                    </a:moveTo>
                    <a:lnTo>
                      <a:pt x="19" y="3"/>
                    </a:lnTo>
                    <a:lnTo>
                      <a:pt x="31" y="2"/>
                    </a:lnTo>
                    <a:lnTo>
                      <a:pt x="45" y="0"/>
                    </a:lnTo>
                    <a:lnTo>
                      <a:pt x="59" y="0"/>
                    </a:lnTo>
                    <a:lnTo>
                      <a:pt x="77" y="5"/>
                    </a:lnTo>
                    <a:lnTo>
                      <a:pt x="90" y="0"/>
                    </a:lnTo>
                    <a:lnTo>
                      <a:pt x="104" y="0"/>
                    </a:lnTo>
                    <a:lnTo>
                      <a:pt x="122" y="0"/>
                    </a:lnTo>
                    <a:lnTo>
                      <a:pt x="145" y="5"/>
                    </a:lnTo>
                    <a:lnTo>
                      <a:pt x="142" y="10"/>
                    </a:lnTo>
                    <a:lnTo>
                      <a:pt x="136" y="18"/>
                    </a:lnTo>
                    <a:lnTo>
                      <a:pt x="131" y="30"/>
                    </a:lnTo>
                    <a:lnTo>
                      <a:pt x="124" y="35"/>
                    </a:lnTo>
                    <a:lnTo>
                      <a:pt x="109" y="41"/>
                    </a:lnTo>
                    <a:lnTo>
                      <a:pt x="90" y="41"/>
                    </a:lnTo>
                    <a:lnTo>
                      <a:pt x="65" y="41"/>
                    </a:lnTo>
                    <a:lnTo>
                      <a:pt x="42" y="39"/>
                    </a:lnTo>
                    <a:lnTo>
                      <a:pt x="27" y="37"/>
                    </a:lnTo>
                    <a:lnTo>
                      <a:pt x="15" y="28"/>
                    </a:lnTo>
                    <a:lnTo>
                      <a:pt x="13" y="24"/>
                    </a:lnTo>
                    <a:lnTo>
                      <a:pt x="9" y="17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  <p:sp>
            <p:nvSpPr>
              <p:cNvPr id="40001" name="Freeform 54"/>
              <p:cNvSpPr>
                <a:spLocks/>
              </p:cNvSpPr>
              <p:nvPr/>
            </p:nvSpPr>
            <p:spPr bwMode="auto">
              <a:xfrm>
                <a:off x="1649" y="1168"/>
                <a:ext cx="46" cy="15"/>
              </a:xfrm>
              <a:custGeom>
                <a:avLst/>
                <a:gdLst>
                  <a:gd name="T0" fmla="*/ 1 w 93"/>
                  <a:gd name="T1" fmla="*/ 0 h 30"/>
                  <a:gd name="T2" fmla="*/ 0 w 93"/>
                  <a:gd name="T3" fmla="*/ 2 h 30"/>
                  <a:gd name="T4" fmla="*/ 0 w 93"/>
                  <a:gd name="T5" fmla="*/ 4 h 30"/>
                  <a:gd name="T6" fmla="*/ 0 w 93"/>
                  <a:gd name="T7" fmla="*/ 6 h 30"/>
                  <a:gd name="T8" fmla="*/ 2 w 93"/>
                  <a:gd name="T9" fmla="*/ 7 h 30"/>
                  <a:gd name="T10" fmla="*/ 5 w 93"/>
                  <a:gd name="T11" fmla="*/ 7 h 30"/>
                  <a:gd name="T12" fmla="*/ 8 w 93"/>
                  <a:gd name="T13" fmla="*/ 8 h 30"/>
                  <a:gd name="T14" fmla="*/ 12 w 93"/>
                  <a:gd name="T15" fmla="*/ 8 h 30"/>
                  <a:gd name="T16" fmla="*/ 15 w 93"/>
                  <a:gd name="T17" fmla="*/ 8 h 30"/>
                  <a:gd name="T18" fmla="*/ 16 w 93"/>
                  <a:gd name="T19" fmla="*/ 8 h 30"/>
                  <a:gd name="T20" fmla="*/ 19 w 93"/>
                  <a:gd name="T21" fmla="*/ 7 h 30"/>
                  <a:gd name="T22" fmla="*/ 21 w 93"/>
                  <a:gd name="T23" fmla="*/ 7 h 30"/>
                  <a:gd name="T24" fmla="*/ 22 w 93"/>
                  <a:gd name="T25" fmla="*/ 5 h 30"/>
                  <a:gd name="T26" fmla="*/ 23 w 93"/>
                  <a:gd name="T27" fmla="*/ 4 h 30"/>
                  <a:gd name="T28" fmla="*/ 22 w 93"/>
                  <a:gd name="T29" fmla="*/ 1 h 30"/>
                  <a:gd name="T30" fmla="*/ 22 w 93"/>
                  <a:gd name="T31" fmla="*/ 0 h 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3"/>
                  <a:gd name="T49" fmla="*/ 0 h 30"/>
                  <a:gd name="T50" fmla="*/ 93 w 93"/>
                  <a:gd name="T51" fmla="*/ 30 h 3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3" h="30">
                    <a:moveTo>
                      <a:pt x="5" y="0"/>
                    </a:moveTo>
                    <a:lnTo>
                      <a:pt x="2" y="8"/>
                    </a:lnTo>
                    <a:lnTo>
                      <a:pt x="0" y="16"/>
                    </a:lnTo>
                    <a:lnTo>
                      <a:pt x="3" y="21"/>
                    </a:lnTo>
                    <a:lnTo>
                      <a:pt x="11" y="25"/>
                    </a:lnTo>
                    <a:lnTo>
                      <a:pt x="20" y="26"/>
                    </a:lnTo>
                    <a:lnTo>
                      <a:pt x="32" y="29"/>
                    </a:lnTo>
                    <a:lnTo>
                      <a:pt x="49" y="30"/>
                    </a:lnTo>
                    <a:lnTo>
                      <a:pt x="61" y="30"/>
                    </a:lnTo>
                    <a:lnTo>
                      <a:pt x="67" y="29"/>
                    </a:lnTo>
                    <a:lnTo>
                      <a:pt x="76" y="26"/>
                    </a:lnTo>
                    <a:lnTo>
                      <a:pt x="84" y="25"/>
                    </a:lnTo>
                    <a:lnTo>
                      <a:pt x="91" y="19"/>
                    </a:lnTo>
                    <a:lnTo>
                      <a:pt x="93" y="14"/>
                    </a:lnTo>
                    <a:lnTo>
                      <a:pt x="91" y="2"/>
                    </a:lnTo>
                    <a:lnTo>
                      <a:pt x="88" y="0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</p:grpSp>
        <p:sp>
          <p:nvSpPr>
            <p:cNvPr id="39954" name="Freeform 55"/>
            <p:cNvSpPr>
              <a:spLocks/>
            </p:cNvSpPr>
            <p:nvPr/>
          </p:nvSpPr>
          <p:spPr bwMode="auto">
            <a:xfrm>
              <a:off x="1712" y="2996"/>
              <a:ext cx="117" cy="95"/>
            </a:xfrm>
            <a:custGeom>
              <a:avLst/>
              <a:gdLst>
                <a:gd name="T0" fmla="*/ 9 w 190"/>
                <a:gd name="T1" fmla="*/ 0 h 180"/>
                <a:gd name="T2" fmla="*/ 20 w 190"/>
                <a:gd name="T3" fmla="*/ 11 h 180"/>
                <a:gd name="T4" fmla="*/ 28 w 190"/>
                <a:gd name="T5" fmla="*/ 12 h 180"/>
                <a:gd name="T6" fmla="*/ 34 w 190"/>
                <a:gd name="T7" fmla="*/ 13 h 180"/>
                <a:gd name="T8" fmla="*/ 42 w 190"/>
                <a:gd name="T9" fmla="*/ 12 h 180"/>
                <a:gd name="T10" fmla="*/ 47 w 190"/>
                <a:gd name="T11" fmla="*/ 10 h 180"/>
                <a:gd name="T12" fmla="*/ 56 w 190"/>
                <a:gd name="T13" fmla="*/ 8 h 180"/>
                <a:gd name="T14" fmla="*/ 60 w 190"/>
                <a:gd name="T15" fmla="*/ 8 h 180"/>
                <a:gd name="T16" fmla="*/ 64 w 190"/>
                <a:gd name="T17" fmla="*/ 10 h 180"/>
                <a:gd name="T18" fmla="*/ 68 w 190"/>
                <a:gd name="T19" fmla="*/ 12 h 180"/>
                <a:gd name="T20" fmla="*/ 71 w 190"/>
                <a:gd name="T21" fmla="*/ 15 h 180"/>
                <a:gd name="T22" fmla="*/ 71 w 190"/>
                <a:gd name="T23" fmla="*/ 18 h 180"/>
                <a:gd name="T24" fmla="*/ 72 w 190"/>
                <a:gd name="T25" fmla="*/ 22 h 180"/>
                <a:gd name="T26" fmla="*/ 71 w 190"/>
                <a:gd name="T27" fmla="*/ 26 h 180"/>
                <a:gd name="T28" fmla="*/ 68 w 190"/>
                <a:gd name="T29" fmla="*/ 29 h 180"/>
                <a:gd name="T30" fmla="*/ 63 w 190"/>
                <a:gd name="T31" fmla="*/ 32 h 180"/>
                <a:gd name="T32" fmla="*/ 57 w 190"/>
                <a:gd name="T33" fmla="*/ 33 h 180"/>
                <a:gd name="T34" fmla="*/ 50 w 190"/>
                <a:gd name="T35" fmla="*/ 33 h 180"/>
                <a:gd name="T36" fmla="*/ 44 w 190"/>
                <a:gd name="T37" fmla="*/ 31 h 180"/>
                <a:gd name="T38" fmla="*/ 43 w 190"/>
                <a:gd name="T39" fmla="*/ 27 h 180"/>
                <a:gd name="T40" fmla="*/ 41 w 190"/>
                <a:gd name="T41" fmla="*/ 21 h 180"/>
                <a:gd name="T42" fmla="*/ 41 w 190"/>
                <a:gd name="T43" fmla="*/ 30 h 180"/>
                <a:gd name="T44" fmla="*/ 40 w 190"/>
                <a:gd name="T45" fmla="*/ 33 h 180"/>
                <a:gd name="T46" fmla="*/ 47 w 190"/>
                <a:gd name="T47" fmla="*/ 32 h 180"/>
                <a:gd name="T48" fmla="*/ 55 w 190"/>
                <a:gd name="T49" fmla="*/ 34 h 180"/>
                <a:gd name="T50" fmla="*/ 61 w 190"/>
                <a:gd name="T51" fmla="*/ 38 h 180"/>
                <a:gd name="T52" fmla="*/ 64 w 190"/>
                <a:gd name="T53" fmla="*/ 43 h 180"/>
                <a:gd name="T54" fmla="*/ 63 w 190"/>
                <a:gd name="T55" fmla="*/ 47 h 180"/>
                <a:gd name="T56" fmla="*/ 60 w 190"/>
                <a:gd name="T57" fmla="*/ 50 h 180"/>
                <a:gd name="T58" fmla="*/ 55 w 190"/>
                <a:gd name="T59" fmla="*/ 50 h 180"/>
                <a:gd name="T60" fmla="*/ 46 w 190"/>
                <a:gd name="T61" fmla="*/ 48 h 180"/>
                <a:gd name="T62" fmla="*/ 38 w 190"/>
                <a:gd name="T63" fmla="*/ 46 h 180"/>
                <a:gd name="T64" fmla="*/ 30 w 190"/>
                <a:gd name="T65" fmla="*/ 45 h 180"/>
                <a:gd name="T66" fmla="*/ 21 w 190"/>
                <a:gd name="T67" fmla="*/ 45 h 180"/>
                <a:gd name="T68" fmla="*/ 14 w 190"/>
                <a:gd name="T69" fmla="*/ 44 h 180"/>
                <a:gd name="T70" fmla="*/ 8 w 190"/>
                <a:gd name="T71" fmla="*/ 43 h 180"/>
                <a:gd name="T72" fmla="*/ 4 w 190"/>
                <a:gd name="T73" fmla="*/ 41 h 180"/>
                <a:gd name="T74" fmla="*/ 1 w 190"/>
                <a:gd name="T75" fmla="*/ 37 h 180"/>
                <a:gd name="T76" fmla="*/ 1 w 190"/>
                <a:gd name="T77" fmla="*/ 33 h 180"/>
                <a:gd name="T78" fmla="*/ 2 w 190"/>
                <a:gd name="T79" fmla="*/ 27 h 180"/>
                <a:gd name="T80" fmla="*/ 2 w 190"/>
                <a:gd name="T81" fmla="*/ 20 h 180"/>
                <a:gd name="T82" fmla="*/ 0 w 190"/>
                <a:gd name="T83" fmla="*/ 13 h 180"/>
                <a:gd name="T84" fmla="*/ 2 w 190"/>
                <a:gd name="T85" fmla="*/ 5 h 180"/>
                <a:gd name="T86" fmla="*/ 0 w 190"/>
                <a:gd name="T87" fmla="*/ 13 h 180"/>
                <a:gd name="T88" fmla="*/ 3 w 190"/>
                <a:gd name="T89" fmla="*/ 19 h 180"/>
                <a:gd name="T90" fmla="*/ 4 w 190"/>
                <a:gd name="T91" fmla="*/ 23 h 180"/>
                <a:gd name="T92" fmla="*/ 4 w 190"/>
                <a:gd name="T93" fmla="*/ 26 h 180"/>
                <a:gd name="T94" fmla="*/ 8 w 190"/>
                <a:gd name="T95" fmla="*/ 28 h 180"/>
                <a:gd name="T96" fmla="*/ 14 w 190"/>
                <a:gd name="T97" fmla="*/ 28 h 180"/>
                <a:gd name="T98" fmla="*/ 20 w 190"/>
                <a:gd name="T99" fmla="*/ 28 h 180"/>
                <a:gd name="T100" fmla="*/ 27 w 190"/>
                <a:gd name="T101" fmla="*/ 26 h 18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90"/>
                <a:gd name="T154" fmla="*/ 0 h 180"/>
                <a:gd name="T155" fmla="*/ 190 w 190"/>
                <a:gd name="T156" fmla="*/ 180 h 18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90" h="180">
                  <a:moveTo>
                    <a:pt x="24" y="0"/>
                  </a:moveTo>
                  <a:lnTo>
                    <a:pt x="54" y="38"/>
                  </a:lnTo>
                  <a:lnTo>
                    <a:pt x="74" y="43"/>
                  </a:lnTo>
                  <a:lnTo>
                    <a:pt x="91" y="46"/>
                  </a:lnTo>
                  <a:lnTo>
                    <a:pt x="110" y="42"/>
                  </a:lnTo>
                  <a:lnTo>
                    <a:pt x="124" y="35"/>
                  </a:lnTo>
                  <a:lnTo>
                    <a:pt x="147" y="29"/>
                  </a:lnTo>
                  <a:lnTo>
                    <a:pt x="159" y="31"/>
                  </a:lnTo>
                  <a:lnTo>
                    <a:pt x="169" y="36"/>
                  </a:lnTo>
                  <a:lnTo>
                    <a:pt x="180" y="43"/>
                  </a:lnTo>
                  <a:lnTo>
                    <a:pt x="187" y="54"/>
                  </a:lnTo>
                  <a:lnTo>
                    <a:pt x="189" y="67"/>
                  </a:lnTo>
                  <a:lnTo>
                    <a:pt x="190" y="80"/>
                  </a:lnTo>
                  <a:lnTo>
                    <a:pt x="187" y="93"/>
                  </a:lnTo>
                  <a:lnTo>
                    <a:pt x="181" y="105"/>
                  </a:lnTo>
                  <a:lnTo>
                    <a:pt x="168" y="113"/>
                  </a:lnTo>
                  <a:lnTo>
                    <a:pt x="151" y="117"/>
                  </a:lnTo>
                  <a:lnTo>
                    <a:pt x="133" y="117"/>
                  </a:lnTo>
                  <a:lnTo>
                    <a:pt x="116" y="109"/>
                  </a:lnTo>
                  <a:lnTo>
                    <a:pt x="113" y="99"/>
                  </a:lnTo>
                  <a:lnTo>
                    <a:pt x="109" y="75"/>
                  </a:lnTo>
                  <a:lnTo>
                    <a:pt x="109" y="106"/>
                  </a:lnTo>
                  <a:lnTo>
                    <a:pt x="106" y="119"/>
                  </a:lnTo>
                  <a:lnTo>
                    <a:pt x="124" y="116"/>
                  </a:lnTo>
                  <a:lnTo>
                    <a:pt x="145" y="123"/>
                  </a:lnTo>
                  <a:lnTo>
                    <a:pt x="160" y="137"/>
                  </a:lnTo>
                  <a:lnTo>
                    <a:pt x="169" y="156"/>
                  </a:lnTo>
                  <a:lnTo>
                    <a:pt x="168" y="169"/>
                  </a:lnTo>
                  <a:lnTo>
                    <a:pt x="157" y="180"/>
                  </a:lnTo>
                  <a:lnTo>
                    <a:pt x="144" y="180"/>
                  </a:lnTo>
                  <a:lnTo>
                    <a:pt x="122" y="173"/>
                  </a:lnTo>
                  <a:lnTo>
                    <a:pt x="100" y="166"/>
                  </a:lnTo>
                  <a:lnTo>
                    <a:pt x="79" y="162"/>
                  </a:lnTo>
                  <a:lnTo>
                    <a:pt x="56" y="163"/>
                  </a:lnTo>
                  <a:lnTo>
                    <a:pt x="35" y="160"/>
                  </a:lnTo>
                  <a:lnTo>
                    <a:pt x="21" y="156"/>
                  </a:lnTo>
                  <a:lnTo>
                    <a:pt x="9" y="148"/>
                  </a:lnTo>
                  <a:lnTo>
                    <a:pt x="3" y="134"/>
                  </a:lnTo>
                  <a:lnTo>
                    <a:pt x="2" y="117"/>
                  </a:lnTo>
                  <a:lnTo>
                    <a:pt x="6" y="98"/>
                  </a:lnTo>
                  <a:lnTo>
                    <a:pt x="6" y="70"/>
                  </a:lnTo>
                  <a:lnTo>
                    <a:pt x="0" y="46"/>
                  </a:lnTo>
                  <a:lnTo>
                    <a:pt x="6" y="18"/>
                  </a:lnTo>
                  <a:lnTo>
                    <a:pt x="0" y="46"/>
                  </a:lnTo>
                  <a:lnTo>
                    <a:pt x="8" y="68"/>
                  </a:lnTo>
                  <a:lnTo>
                    <a:pt x="9" y="84"/>
                  </a:lnTo>
                  <a:lnTo>
                    <a:pt x="12" y="92"/>
                  </a:lnTo>
                  <a:lnTo>
                    <a:pt x="21" y="100"/>
                  </a:lnTo>
                  <a:lnTo>
                    <a:pt x="36" y="102"/>
                  </a:lnTo>
                  <a:lnTo>
                    <a:pt x="53" y="100"/>
                  </a:lnTo>
                  <a:lnTo>
                    <a:pt x="71" y="95"/>
                  </a:lnTo>
                </a:path>
              </a:pathLst>
            </a:custGeom>
            <a:noFill/>
            <a:ln w="952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39955" name="Freeform 56"/>
            <p:cNvSpPr>
              <a:spLocks/>
            </p:cNvSpPr>
            <p:nvPr/>
          </p:nvSpPr>
          <p:spPr bwMode="auto">
            <a:xfrm>
              <a:off x="1465" y="2998"/>
              <a:ext cx="119" cy="96"/>
            </a:xfrm>
            <a:custGeom>
              <a:avLst/>
              <a:gdLst>
                <a:gd name="T0" fmla="*/ 65 w 190"/>
                <a:gd name="T1" fmla="*/ 0 h 180"/>
                <a:gd name="T2" fmla="*/ 53 w 190"/>
                <a:gd name="T3" fmla="*/ 11 h 180"/>
                <a:gd name="T4" fmla="*/ 46 w 190"/>
                <a:gd name="T5" fmla="*/ 12 h 180"/>
                <a:gd name="T6" fmla="*/ 39 w 190"/>
                <a:gd name="T7" fmla="*/ 13 h 180"/>
                <a:gd name="T8" fmla="*/ 31 w 190"/>
                <a:gd name="T9" fmla="*/ 12 h 180"/>
                <a:gd name="T10" fmla="*/ 26 w 190"/>
                <a:gd name="T11" fmla="*/ 10 h 180"/>
                <a:gd name="T12" fmla="*/ 17 w 190"/>
                <a:gd name="T13" fmla="*/ 9 h 180"/>
                <a:gd name="T14" fmla="*/ 12 w 190"/>
                <a:gd name="T15" fmla="*/ 9 h 180"/>
                <a:gd name="T16" fmla="*/ 8 w 190"/>
                <a:gd name="T17" fmla="*/ 11 h 180"/>
                <a:gd name="T18" fmla="*/ 4 w 190"/>
                <a:gd name="T19" fmla="*/ 12 h 180"/>
                <a:gd name="T20" fmla="*/ 1 w 190"/>
                <a:gd name="T21" fmla="*/ 15 h 180"/>
                <a:gd name="T22" fmla="*/ 1 w 190"/>
                <a:gd name="T23" fmla="*/ 19 h 180"/>
                <a:gd name="T24" fmla="*/ 0 w 190"/>
                <a:gd name="T25" fmla="*/ 23 h 180"/>
                <a:gd name="T26" fmla="*/ 1 w 190"/>
                <a:gd name="T27" fmla="*/ 27 h 180"/>
                <a:gd name="T28" fmla="*/ 4 w 190"/>
                <a:gd name="T29" fmla="*/ 30 h 180"/>
                <a:gd name="T30" fmla="*/ 9 w 190"/>
                <a:gd name="T31" fmla="*/ 32 h 180"/>
                <a:gd name="T32" fmla="*/ 15 w 190"/>
                <a:gd name="T33" fmla="*/ 33 h 180"/>
                <a:gd name="T34" fmla="*/ 23 w 190"/>
                <a:gd name="T35" fmla="*/ 33 h 180"/>
                <a:gd name="T36" fmla="*/ 29 w 190"/>
                <a:gd name="T37" fmla="*/ 31 h 180"/>
                <a:gd name="T38" fmla="*/ 30 w 190"/>
                <a:gd name="T39" fmla="*/ 28 h 180"/>
                <a:gd name="T40" fmla="*/ 32 w 190"/>
                <a:gd name="T41" fmla="*/ 22 h 180"/>
                <a:gd name="T42" fmla="*/ 32 w 190"/>
                <a:gd name="T43" fmla="*/ 30 h 180"/>
                <a:gd name="T44" fmla="*/ 33 w 190"/>
                <a:gd name="T45" fmla="*/ 34 h 180"/>
                <a:gd name="T46" fmla="*/ 26 w 190"/>
                <a:gd name="T47" fmla="*/ 33 h 180"/>
                <a:gd name="T48" fmla="*/ 18 w 190"/>
                <a:gd name="T49" fmla="*/ 35 h 180"/>
                <a:gd name="T50" fmla="*/ 12 w 190"/>
                <a:gd name="T51" fmla="*/ 39 h 180"/>
                <a:gd name="T52" fmla="*/ 8 w 190"/>
                <a:gd name="T53" fmla="*/ 44 h 180"/>
                <a:gd name="T54" fmla="*/ 9 w 190"/>
                <a:gd name="T55" fmla="*/ 48 h 180"/>
                <a:gd name="T56" fmla="*/ 13 w 190"/>
                <a:gd name="T57" fmla="*/ 51 h 180"/>
                <a:gd name="T58" fmla="*/ 18 w 190"/>
                <a:gd name="T59" fmla="*/ 51 h 180"/>
                <a:gd name="T60" fmla="*/ 27 w 190"/>
                <a:gd name="T61" fmla="*/ 49 h 180"/>
                <a:gd name="T62" fmla="*/ 35 w 190"/>
                <a:gd name="T63" fmla="*/ 47 h 180"/>
                <a:gd name="T64" fmla="*/ 44 w 190"/>
                <a:gd name="T65" fmla="*/ 46 h 180"/>
                <a:gd name="T66" fmla="*/ 53 w 190"/>
                <a:gd name="T67" fmla="*/ 46 h 180"/>
                <a:gd name="T68" fmla="*/ 61 w 190"/>
                <a:gd name="T69" fmla="*/ 45 h 180"/>
                <a:gd name="T70" fmla="*/ 66 w 190"/>
                <a:gd name="T71" fmla="*/ 44 h 180"/>
                <a:gd name="T72" fmla="*/ 71 w 190"/>
                <a:gd name="T73" fmla="*/ 42 h 180"/>
                <a:gd name="T74" fmla="*/ 73 w 190"/>
                <a:gd name="T75" fmla="*/ 38 h 180"/>
                <a:gd name="T76" fmla="*/ 74 w 190"/>
                <a:gd name="T77" fmla="*/ 33 h 180"/>
                <a:gd name="T78" fmla="*/ 72 w 190"/>
                <a:gd name="T79" fmla="*/ 28 h 180"/>
                <a:gd name="T80" fmla="*/ 72 w 190"/>
                <a:gd name="T81" fmla="*/ 20 h 180"/>
                <a:gd name="T82" fmla="*/ 75 w 190"/>
                <a:gd name="T83" fmla="*/ 13 h 180"/>
                <a:gd name="T84" fmla="*/ 72 w 190"/>
                <a:gd name="T85" fmla="*/ 5 h 180"/>
                <a:gd name="T86" fmla="*/ 75 w 190"/>
                <a:gd name="T87" fmla="*/ 13 h 180"/>
                <a:gd name="T88" fmla="*/ 71 w 190"/>
                <a:gd name="T89" fmla="*/ 20 h 180"/>
                <a:gd name="T90" fmla="*/ 71 w 190"/>
                <a:gd name="T91" fmla="*/ 24 h 180"/>
                <a:gd name="T92" fmla="*/ 70 w 190"/>
                <a:gd name="T93" fmla="*/ 27 h 180"/>
                <a:gd name="T94" fmla="*/ 66 w 190"/>
                <a:gd name="T95" fmla="*/ 29 h 180"/>
                <a:gd name="T96" fmla="*/ 60 w 190"/>
                <a:gd name="T97" fmla="*/ 29 h 180"/>
                <a:gd name="T98" fmla="*/ 54 w 190"/>
                <a:gd name="T99" fmla="*/ 29 h 180"/>
                <a:gd name="T100" fmla="*/ 47 w 190"/>
                <a:gd name="T101" fmla="*/ 27 h 18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90"/>
                <a:gd name="T154" fmla="*/ 0 h 180"/>
                <a:gd name="T155" fmla="*/ 190 w 190"/>
                <a:gd name="T156" fmla="*/ 180 h 18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90" h="180">
                  <a:moveTo>
                    <a:pt x="166" y="0"/>
                  </a:moveTo>
                  <a:lnTo>
                    <a:pt x="136" y="38"/>
                  </a:lnTo>
                  <a:lnTo>
                    <a:pt x="116" y="44"/>
                  </a:lnTo>
                  <a:lnTo>
                    <a:pt x="99" y="46"/>
                  </a:lnTo>
                  <a:lnTo>
                    <a:pt x="80" y="42"/>
                  </a:lnTo>
                  <a:lnTo>
                    <a:pt x="66" y="35"/>
                  </a:lnTo>
                  <a:lnTo>
                    <a:pt x="43" y="30"/>
                  </a:lnTo>
                  <a:lnTo>
                    <a:pt x="31" y="31"/>
                  </a:lnTo>
                  <a:lnTo>
                    <a:pt x="21" y="37"/>
                  </a:lnTo>
                  <a:lnTo>
                    <a:pt x="10" y="44"/>
                  </a:lnTo>
                  <a:lnTo>
                    <a:pt x="3" y="55"/>
                  </a:lnTo>
                  <a:lnTo>
                    <a:pt x="1" y="67"/>
                  </a:lnTo>
                  <a:lnTo>
                    <a:pt x="0" y="80"/>
                  </a:lnTo>
                  <a:lnTo>
                    <a:pt x="3" y="95"/>
                  </a:lnTo>
                  <a:lnTo>
                    <a:pt x="9" y="105"/>
                  </a:lnTo>
                  <a:lnTo>
                    <a:pt x="22" y="113"/>
                  </a:lnTo>
                  <a:lnTo>
                    <a:pt x="39" y="117"/>
                  </a:lnTo>
                  <a:lnTo>
                    <a:pt x="57" y="117"/>
                  </a:lnTo>
                  <a:lnTo>
                    <a:pt x="74" y="109"/>
                  </a:lnTo>
                  <a:lnTo>
                    <a:pt x="77" y="99"/>
                  </a:lnTo>
                  <a:lnTo>
                    <a:pt x="81" y="76"/>
                  </a:lnTo>
                  <a:lnTo>
                    <a:pt x="81" y="106"/>
                  </a:lnTo>
                  <a:lnTo>
                    <a:pt x="84" y="119"/>
                  </a:lnTo>
                  <a:lnTo>
                    <a:pt x="66" y="116"/>
                  </a:lnTo>
                  <a:lnTo>
                    <a:pt x="45" y="123"/>
                  </a:lnTo>
                  <a:lnTo>
                    <a:pt x="30" y="137"/>
                  </a:lnTo>
                  <a:lnTo>
                    <a:pt x="21" y="156"/>
                  </a:lnTo>
                  <a:lnTo>
                    <a:pt x="22" y="169"/>
                  </a:lnTo>
                  <a:lnTo>
                    <a:pt x="33" y="180"/>
                  </a:lnTo>
                  <a:lnTo>
                    <a:pt x="46" y="180"/>
                  </a:lnTo>
                  <a:lnTo>
                    <a:pt x="68" y="173"/>
                  </a:lnTo>
                  <a:lnTo>
                    <a:pt x="90" y="166"/>
                  </a:lnTo>
                  <a:lnTo>
                    <a:pt x="111" y="162"/>
                  </a:lnTo>
                  <a:lnTo>
                    <a:pt x="134" y="163"/>
                  </a:lnTo>
                  <a:lnTo>
                    <a:pt x="155" y="160"/>
                  </a:lnTo>
                  <a:lnTo>
                    <a:pt x="169" y="156"/>
                  </a:lnTo>
                  <a:lnTo>
                    <a:pt x="181" y="148"/>
                  </a:lnTo>
                  <a:lnTo>
                    <a:pt x="187" y="134"/>
                  </a:lnTo>
                  <a:lnTo>
                    <a:pt x="189" y="117"/>
                  </a:lnTo>
                  <a:lnTo>
                    <a:pt x="184" y="98"/>
                  </a:lnTo>
                  <a:lnTo>
                    <a:pt x="184" y="70"/>
                  </a:lnTo>
                  <a:lnTo>
                    <a:pt x="190" y="46"/>
                  </a:lnTo>
                  <a:lnTo>
                    <a:pt x="184" y="18"/>
                  </a:lnTo>
                  <a:lnTo>
                    <a:pt x="190" y="46"/>
                  </a:lnTo>
                  <a:lnTo>
                    <a:pt x="182" y="69"/>
                  </a:lnTo>
                  <a:lnTo>
                    <a:pt x="181" y="84"/>
                  </a:lnTo>
                  <a:lnTo>
                    <a:pt x="178" y="94"/>
                  </a:lnTo>
                  <a:lnTo>
                    <a:pt x="169" y="101"/>
                  </a:lnTo>
                  <a:lnTo>
                    <a:pt x="154" y="102"/>
                  </a:lnTo>
                  <a:lnTo>
                    <a:pt x="137" y="101"/>
                  </a:lnTo>
                  <a:lnTo>
                    <a:pt x="119" y="96"/>
                  </a:lnTo>
                </a:path>
              </a:pathLst>
            </a:custGeom>
            <a:noFill/>
            <a:ln w="952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grpSp>
          <p:nvGrpSpPr>
            <p:cNvPr id="39956" name="Group 57"/>
            <p:cNvGrpSpPr>
              <a:grpSpLocks/>
            </p:cNvGrpSpPr>
            <p:nvPr/>
          </p:nvGrpSpPr>
          <p:grpSpPr bwMode="auto">
            <a:xfrm>
              <a:off x="1105" y="1746"/>
              <a:ext cx="1084" cy="797"/>
              <a:chOff x="1235" y="1308"/>
              <a:chExt cx="877" cy="747"/>
            </a:xfrm>
          </p:grpSpPr>
          <p:sp>
            <p:nvSpPr>
              <p:cNvPr id="39997" name="Freeform 58"/>
              <p:cNvSpPr>
                <a:spLocks/>
              </p:cNvSpPr>
              <p:nvPr/>
            </p:nvSpPr>
            <p:spPr bwMode="auto">
              <a:xfrm>
                <a:off x="1699" y="1312"/>
                <a:ext cx="413" cy="743"/>
              </a:xfrm>
              <a:custGeom>
                <a:avLst/>
                <a:gdLst>
                  <a:gd name="T0" fmla="*/ 60 w 825"/>
                  <a:gd name="T1" fmla="*/ 12 h 1486"/>
                  <a:gd name="T2" fmla="*/ 106 w 825"/>
                  <a:gd name="T3" fmla="*/ 21 h 1486"/>
                  <a:gd name="T4" fmla="*/ 121 w 825"/>
                  <a:gd name="T5" fmla="*/ 24 h 1486"/>
                  <a:gd name="T6" fmla="*/ 115 w 825"/>
                  <a:gd name="T7" fmla="*/ 30 h 1486"/>
                  <a:gd name="T8" fmla="*/ 91 w 825"/>
                  <a:gd name="T9" fmla="*/ 23 h 1486"/>
                  <a:gd name="T10" fmla="*/ 114 w 825"/>
                  <a:gd name="T11" fmla="*/ 48 h 1486"/>
                  <a:gd name="T12" fmla="*/ 131 w 825"/>
                  <a:gd name="T13" fmla="*/ 53 h 1486"/>
                  <a:gd name="T14" fmla="*/ 130 w 825"/>
                  <a:gd name="T15" fmla="*/ 54 h 1486"/>
                  <a:gd name="T16" fmla="*/ 133 w 825"/>
                  <a:gd name="T17" fmla="*/ 84 h 1486"/>
                  <a:gd name="T18" fmla="*/ 138 w 825"/>
                  <a:gd name="T19" fmla="*/ 85 h 1486"/>
                  <a:gd name="T20" fmla="*/ 146 w 825"/>
                  <a:gd name="T21" fmla="*/ 106 h 1486"/>
                  <a:gd name="T22" fmla="*/ 166 w 825"/>
                  <a:gd name="T23" fmla="*/ 142 h 1486"/>
                  <a:gd name="T24" fmla="*/ 165 w 825"/>
                  <a:gd name="T25" fmla="*/ 143 h 1486"/>
                  <a:gd name="T26" fmla="*/ 159 w 825"/>
                  <a:gd name="T27" fmla="*/ 165 h 1486"/>
                  <a:gd name="T28" fmla="*/ 155 w 825"/>
                  <a:gd name="T29" fmla="*/ 183 h 1486"/>
                  <a:gd name="T30" fmla="*/ 152 w 825"/>
                  <a:gd name="T31" fmla="*/ 137 h 1486"/>
                  <a:gd name="T32" fmla="*/ 136 w 825"/>
                  <a:gd name="T33" fmla="*/ 99 h 1486"/>
                  <a:gd name="T34" fmla="*/ 144 w 825"/>
                  <a:gd name="T35" fmla="*/ 167 h 1486"/>
                  <a:gd name="T36" fmla="*/ 165 w 825"/>
                  <a:gd name="T37" fmla="*/ 227 h 1486"/>
                  <a:gd name="T38" fmla="*/ 172 w 825"/>
                  <a:gd name="T39" fmla="*/ 209 h 1486"/>
                  <a:gd name="T40" fmla="*/ 174 w 825"/>
                  <a:gd name="T41" fmla="*/ 213 h 1486"/>
                  <a:gd name="T42" fmla="*/ 185 w 825"/>
                  <a:gd name="T43" fmla="*/ 228 h 1486"/>
                  <a:gd name="T44" fmla="*/ 170 w 825"/>
                  <a:gd name="T45" fmla="*/ 231 h 1486"/>
                  <a:gd name="T46" fmla="*/ 184 w 825"/>
                  <a:gd name="T47" fmla="*/ 253 h 1486"/>
                  <a:gd name="T48" fmla="*/ 189 w 825"/>
                  <a:gd name="T49" fmla="*/ 290 h 1486"/>
                  <a:gd name="T50" fmla="*/ 207 w 825"/>
                  <a:gd name="T51" fmla="*/ 332 h 1486"/>
                  <a:gd name="T52" fmla="*/ 191 w 825"/>
                  <a:gd name="T53" fmla="*/ 299 h 1486"/>
                  <a:gd name="T54" fmla="*/ 185 w 825"/>
                  <a:gd name="T55" fmla="*/ 260 h 1486"/>
                  <a:gd name="T56" fmla="*/ 164 w 825"/>
                  <a:gd name="T57" fmla="*/ 246 h 1486"/>
                  <a:gd name="T58" fmla="*/ 170 w 825"/>
                  <a:gd name="T59" fmla="*/ 268 h 1486"/>
                  <a:gd name="T60" fmla="*/ 185 w 825"/>
                  <a:gd name="T61" fmla="*/ 302 h 1486"/>
                  <a:gd name="T62" fmla="*/ 191 w 825"/>
                  <a:gd name="T63" fmla="*/ 333 h 1486"/>
                  <a:gd name="T64" fmla="*/ 199 w 825"/>
                  <a:gd name="T65" fmla="*/ 359 h 1486"/>
                  <a:gd name="T66" fmla="*/ 198 w 825"/>
                  <a:gd name="T67" fmla="*/ 368 h 1486"/>
                  <a:gd name="T68" fmla="*/ 187 w 825"/>
                  <a:gd name="T69" fmla="*/ 331 h 1486"/>
                  <a:gd name="T70" fmla="*/ 180 w 825"/>
                  <a:gd name="T71" fmla="*/ 290 h 1486"/>
                  <a:gd name="T72" fmla="*/ 160 w 825"/>
                  <a:gd name="T73" fmla="*/ 265 h 1486"/>
                  <a:gd name="T74" fmla="*/ 168 w 825"/>
                  <a:gd name="T75" fmla="*/ 305 h 1486"/>
                  <a:gd name="T76" fmla="*/ 183 w 825"/>
                  <a:gd name="T77" fmla="*/ 346 h 1486"/>
                  <a:gd name="T78" fmla="*/ 185 w 825"/>
                  <a:gd name="T79" fmla="*/ 358 h 1486"/>
                  <a:gd name="T80" fmla="*/ 174 w 825"/>
                  <a:gd name="T81" fmla="*/ 322 h 1486"/>
                  <a:gd name="T82" fmla="*/ 157 w 825"/>
                  <a:gd name="T83" fmla="*/ 282 h 1486"/>
                  <a:gd name="T84" fmla="*/ 155 w 825"/>
                  <a:gd name="T85" fmla="*/ 257 h 1486"/>
                  <a:gd name="T86" fmla="*/ 156 w 825"/>
                  <a:gd name="T87" fmla="*/ 214 h 1486"/>
                  <a:gd name="T88" fmla="*/ 139 w 825"/>
                  <a:gd name="T89" fmla="*/ 163 h 1486"/>
                  <a:gd name="T90" fmla="*/ 131 w 825"/>
                  <a:gd name="T91" fmla="*/ 172 h 1486"/>
                  <a:gd name="T92" fmla="*/ 146 w 825"/>
                  <a:gd name="T93" fmla="*/ 213 h 1486"/>
                  <a:gd name="T94" fmla="*/ 151 w 825"/>
                  <a:gd name="T95" fmla="*/ 233 h 1486"/>
                  <a:gd name="T96" fmla="*/ 132 w 825"/>
                  <a:gd name="T97" fmla="*/ 193 h 1486"/>
                  <a:gd name="T98" fmla="*/ 128 w 825"/>
                  <a:gd name="T99" fmla="*/ 153 h 1486"/>
                  <a:gd name="T100" fmla="*/ 129 w 825"/>
                  <a:gd name="T101" fmla="*/ 103 h 1486"/>
                  <a:gd name="T102" fmla="*/ 116 w 825"/>
                  <a:gd name="T103" fmla="*/ 58 h 1486"/>
                  <a:gd name="T104" fmla="*/ 101 w 825"/>
                  <a:gd name="T105" fmla="*/ 65 h 1486"/>
                  <a:gd name="T106" fmla="*/ 100 w 825"/>
                  <a:gd name="T107" fmla="*/ 111 h 1486"/>
                  <a:gd name="T108" fmla="*/ 99 w 825"/>
                  <a:gd name="T109" fmla="*/ 147 h 1486"/>
                  <a:gd name="T110" fmla="*/ 95 w 825"/>
                  <a:gd name="T111" fmla="*/ 105 h 1486"/>
                  <a:gd name="T112" fmla="*/ 95 w 825"/>
                  <a:gd name="T113" fmla="*/ 65 h 1486"/>
                  <a:gd name="T114" fmla="*/ 92 w 825"/>
                  <a:gd name="T115" fmla="*/ 34 h 1486"/>
                  <a:gd name="T116" fmla="*/ 53 w 825"/>
                  <a:gd name="T117" fmla="*/ 12 h 1486"/>
                  <a:gd name="T118" fmla="*/ 19 w 825"/>
                  <a:gd name="T119" fmla="*/ 7 h 1486"/>
                  <a:gd name="T120" fmla="*/ 6 w 825"/>
                  <a:gd name="T121" fmla="*/ 61 h 1486"/>
                  <a:gd name="T122" fmla="*/ 10 w 825"/>
                  <a:gd name="T123" fmla="*/ 13 h 148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25"/>
                  <a:gd name="T187" fmla="*/ 0 h 1486"/>
                  <a:gd name="T188" fmla="*/ 825 w 825"/>
                  <a:gd name="T189" fmla="*/ 1486 h 148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25" h="1486">
                    <a:moveTo>
                      <a:pt x="77" y="3"/>
                    </a:moveTo>
                    <a:lnTo>
                      <a:pt x="101" y="0"/>
                    </a:lnTo>
                    <a:lnTo>
                      <a:pt x="140" y="7"/>
                    </a:lnTo>
                    <a:lnTo>
                      <a:pt x="170" y="15"/>
                    </a:lnTo>
                    <a:lnTo>
                      <a:pt x="198" y="26"/>
                    </a:lnTo>
                    <a:lnTo>
                      <a:pt x="216" y="33"/>
                    </a:lnTo>
                    <a:lnTo>
                      <a:pt x="240" y="46"/>
                    </a:lnTo>
                    <a:lnTo>
                      <a:pt x="272" y="63"/>
                    </a:lnTo>
                    <a:lnTo>
                      <a:pt x="303" y="79"/>
                    </a:lnTo>
                    <a:lnTo>
                      <a:pt x="320" y="89"/>
                    </a:lnTo>
                    <a:lnTo>
                      <a:pt x="332" y="90"/>
                    </a:lnTo>
                    <a:lnTo>
                      <a:pt x="370" y="86"/>
                    </a:lnTo>
                    <a:lnTo>
                      <a:pt x="402" y="83"/>
                    </a:lnTo>
                    <a:lnTo>
                      <a:pt x="421" y="83"/>
                    </a:lnTo>
                    <a:lnTo>
                      <a:pt x="439" y="83"/>
                    </a:lnTo>
                    <a:lnTo>
                      <a:pt x="453" y="83"/>
                    </a:lnTo>
                    <a:lnTo>
                      <a:pt x="476" y="88"/>
                    </a:lnTo>
                    <a:lnTo>
                      <a:pt x="491" y="95"/>
                    </a:lnTo>
                    <a:lnTo>
                      <a:pt x="509" y="109"/>
                    </a:lnTo>
                    <a:lnTo>
                      <a:pt x="494" y="100"/>
                    </a:lnTo>
                    <a:lnTo>
                      <a:pt x="482" y="96"/>
                    </a:lnTo>
                    <a:lnTo>
                      <a:pt x="468" y="95"/>
                    </a:lnTo>
                    <a:lnTo>
                      <a:pt x="464" y="102"/>
                    </a:lnTo>
                    <a:lnTo>
                      <a:pt x="462" y="114"/>
                    </a:lnTo>
                    <a:lnTo>
                      <a:pt x="467" y="127"/>
                    </a:lnTo>
                    <a:lnTo>
                      <a:pt x="476" y="142"/>
                    </a:lnTo>
                    <a:lnTo>
                      <a:pt x="465" y="131"/>
                    </a:lnTo>
                    <a:lnTo>
                      <a:pt x="459" y="121"/>
                    </a:lnTo>
                    <a:lnTo>
                      <a:pt x="455" y="107"/>
                    </a:lnTo>
                    <a:lnTo>
                      <a:pt x="456" y="96"/>
                    </a:lnTo>
                    <a:lnTo>
                      <a:pt x="448" y="92"/>
                    </a:lnTo>
                    <a:lnTo>
                      <a:pt x="432" y="90"/>
                    </a:lnTo>
                    <a:lnTo>
                      <a:pt x="414" y="90"/>
                    </a:lnTo>
                    <a:lnTo>
                      <a:pt x="393" y="90"/>
                    </a:lnTo>
                    <a:lnTo>
                      <a:pt x="361" y="95"/>
                    </a:lnTo>
                    <a:lnTo>
                      <a:pt x="338" y="100"/>
                    </a:lnTo>
                    <a:lnTo>
                      <a:pt x="359" y="114"/>
                    </a:lnTo>
                    <a:lnTo>
                      <a:pt x="393" y="135"/>
                    </a:lnTo>
                    <a:lnTo>
                      <a:pt x="415" y="152"/>
                    </a:lnTo>
                    <a:lnTo>
                      <a:pt x="430" y="164"/>
                    </a:lnTo>
                    <a:lnTo>
                      <a:pt x="444" y="180"/>
                    </a:lnTo>
                    <a:lnTo>
                      <a:pt x="455" y="192"/>
                    </a:lnTo>
                    <a:lnTo>
                      <a:pt x="467" y="209"/>
                    </a:lnTo>
                    <a:lnTo>
                      <a:pt x="476" y="226"/>
                    </a:lnTo>
                    <a:lnTo>
                      <a:pt x="512" y="213"/>
                    </a:lnTo>
                    <a:lnTo>
                      <a:pt x="521" y="193"/>
                    </a:lnTo>
                    <a:lnTo>
                      <a:pt x="529" y="181"/>
                    </a:lnTo>
                    <a:lnTo>
                      <a:pt x="526" y="195"/>
                    </a:lnTo>
                    <a:lnTo>
                      <a:pt x="523" y="212"/>
                    </a:lnTo>
                    <a:lnTo>
                      <a:pt x="533" y="220"/>
                    </a:lnTo>
                    <a:lnTo>
                      <a:pt x="550" y="224"/>
                    </a:lnTo>
                    <a:lnTo>
                      <a:pt x="568" y="224"/>
                    </a:lnTo>
                    <a:lnTo>
                      <a:pt x="550" y="228"/>
                    </a:lnTo>
                    <a:lnTo>
                      <a:pt x="538" y="228"/>
                    </a:lnTo>
                    <a:lnTo>
                      <a:pt x="526" y="223"/>
                    </a:lnTo>
                    <a:lnTo>
                      <a:pt x="518" y="217"/>
                    </a:lnTo>
                    <a:lnTo>
                      <a:pt x="500" y="224"/>
                    </a:lnTo>
                    <a:lnTo>
                      <a:pt x="480" y="232"/>
                    </a:lnTo>
                    <a:lnTo>
                      <a:pt x="486" y="248"/>
                    </a:lnTo>
                    <a:lnTo>
                      <a:pt x="495" y="269"/>
                    </a:lnTo>
                    <a:lnTo>
                      <a:pt x="504" y="294"/>
                    </a:lnTo>
                    <a:lnTo>
                      <a:pt x="516" y="334"/>
                    </a:lnTo>
                    <a:lnTo>
                      <a:pt x="532" y="333"/>
                    </a:lnTo>
                    <a:lnTo>
                      <a:pt x="548" y="334"/>
                    </a:lnTo>
                    <a:lnTo>
                      <a:pt x="563" y="340"/>
                    </a:lnTo>
                    <a:lnTo>
                      <a:pt x="575" y="345"/>
                    </a:lnTo>
                    <a:lnTo>
                      <a:pt x="586" y="361"/>
                    </a:lnTo>
                    <a:lnTo>
                      <a:pt x="572" y="348"/>
                    </a:lnTo>
                    <a:lnTo>
                      <a:pt x="559" y="342"/>
                    </a:lnTo>
                    <a:lnTo>
                      <a:pt x="551" y="340"/>
                    </a:lnTo>
                    <a:lnTo>
                      <a:pt x="536" y="338"/>
                    </a:lnTo>
                    <a:lnTo>
                      <a:pt x="519" y="344"/>
                    </a:lnTo>
                    <a:lnTo>
                      <a:pt x="526" y="368"/>
                    </a:lnTo>
                    <a:lnTo>
                      <a:pt x="547" y="380"/>
                    </a:lnTo>
                    <a:lnTo>
                      <a:pt x="559" y="391"/>
                    </a:lnTo>
                    <a:lnTo>
                      <a:pt x="571" y="408"/>
                    </a:lnTo>
                    <a:lnTo>
                      <a:pt x="581" y="426"/>
                    </a:lnTo>
                    <a:lnTo>
                      <a:pt x="592" y="451"/>
                    </a:lnTo>
                    <a:lnTo>
                      <a:pt x="601" y="480"/>
                    </a:lnTo>
                    <a:lnTo>
                      <a:pt x="610" y="514"/>
                    </a:lnTo>
                    <a:lnTo>
                      <a:pt x="619" y="550"/>
                    </a:lnTo>
                    <a:lnTo>
                      <a:pt x="636" y="550"/>
                    </a:lnTo>
                    <a:lnTo>
                      <a:pt x="651" y="557"/>
                    </a:lnTo>
                    <a:lnTo>
                      <a:pt x="663" y="567"/>
                    </a:lnTo>
                    <a:lnTo>
                      <a:pt x="672" y="579"/>
                    </a:lnTo>
                    <a:lnTo>
                      <a:pt x="683" y="600"/>
                    </a:lnTo>
                    <a:lnTo>
                      <a:pt x="692" y="628"/>
                    </a:lnTo>
                    <a:lnTo>
                      <a:pt x="684" y="610"/>
                    </a:lnTo>
                    <a:lnTo>
                      <a:pt x="675" y="596"/>
                    </a:lnTo>
                    <a:lnTo>
                      <a:pt x="665" y="581"/>
                    </a:lnTo>
                    <a:lnTo>
                      <a:pt x="657" y="571"/>
                    </a:lnTo>
                    <a:lnTo>
                      <a:pt x="646" y="564"/>
                    </a:lnTo>
                    <a:lnTo>
                      <a:pt x="633" y="558"/>
                    </a:lnTo>
                    <a:lnTo>
                      <a:pt x="622" y="560"/>
                    </a:lnTo>
                    <a:lnTo>
                      <a:pt x="625" y="585"/>
                    </a:lnTo>
                    <a:lnTo>
                      <a:pt x="628" y="607"/>
                    </a:lnTo>
                    <a:lnTo>
                      <a:pt x="631" y="628"/>
                    </a:lnTo>
                    <a:lnTo>
                      <a:pt x="634" y="657"/>
                    </a:lnTo>
                    <a:lnTo>
                      <a:pt x="636" y="686"/>
                    </a:lnTo>
                    <a:lnTo>
                      <a:pt x="643" y="700"/>
                    </a:lnTo>
                    <a:lnTo>
                      <a:pt x="669" y="718"/>
                    </a:lnTo>
                    <a:lnTo>
                      <a:pt x="640" y="703"/>
                    </a:lnTo>
                    <a:lnTo>
                      <a:pt x="633" y="693"/>
                    </a:lnTo>
                    <a:lnTo>
                      <a:pt x="625" y="705"/>
                    </a:lnTo>
                    <a:lnTo>
                      <a:pt x="618" y="732"/>
                    </a:lnTo>
                    <a:lnTo>
                      <a:pt x="622" y="709"/>
                    </a:lnTo>
                    <a:lnTo>
                      <a:pt x="630" y="685"/>
                    </a:lnTo>
                    <a:lnTo>
                      <a:pt x="627" y="657"/>
                    </a:lnTo>
                    <a:lnTo>
                      <a:pt x="622" y="627"/>
                    </a:lnTo>
                    <a:lnTo>
                      <a:pt x="618" y="597"/>
                    </a:lnTo>
                    <a:lnTo>
                      <a:pt x="612" y="568"/>
                    </a:lnTo>
                    <a:lnTo>
                      <a:pt x="607" y="547"/>
                    </a:lnTo>
                    <a:lnTo>
                      <a:pt x="601" y="522"/>
                    </a:lnTo>
                    <a:lnTo>
                      <a:pt x="594" y="494"/>
                    </a:lnTo>
                    <a:lnTo>
                      <a:pt x="584" y="465"/>
                    </a:lnTo>
                    <a:lnTo>
                      <a:pt x="578" y="448"/>
                    </a:lnTo>
                    <a:lnTo>
                      <a:pt x="566" y="426"/>
                    </a:lnTo>
                    <a:lnTo>
                      <a:pt x="556" y="411"/>
                    </a:lnTo>
                    <a:lnTo>
                      <a:pt x="542" y="398"/>
                    </a:lnTo>
                    <a:lnTo>
                      <a:pt x="530" y="391"/>
                    </a:lnTo>
                    <a:lnTo>
                      <a:pt x="533" y="411"/>
                    </a:lnTo>
                    <a:lnTo>
                      <a:pt x="538" y="439"/>
                    </a:lnTo>
                    <a:lnTo>
                      <a:pt x="545" y="479"/>
                    </a:lnTo>
                    <a:lnTo>
                      <a:pt x="551" y="525"/>
                    </a:lnTo>
                    <a:lnTo>
                      <a:pt x="557" y="565"/>
                    </a:lnTo>
                    <a:lnTo>
                      <a:pt x="574" y="666"/>
                    </a:lnTo>
                    <a:lnTo>
                      <a:pt x="584" y="730"/>
                    </a:lnTo>
                    <a:lnTo>
                      <a:pt x="592" y="759"/>
                    </a:lnTo>
                    <a:lnTo>
                      <a:pt x="601" y="781"/>
                    </a:lnTo>
                    <a:lnTo>
                      <a:pt x="616" y="813"/>
                    </a:lnTo>
                    <a:lnTo>
                      <a:pt x="630" y="842"/>
                    </a:lnTo>
                    <a:lnTo>
                      <a:pt x="642" y="870"/>
                    </a:lnTo>
                    <a:lnTo>
                      <a:pt x="659" y="909"/>
                    </a:lnTo>
                    <a:lnTo>
                      <a:pt x="671" y="912"/>
                    </a:lnTo>
                    <a:lnTo>
                      <a:pt x="681" y="909"/>
                    </a:lnTo>
                    <a:lnTo>
                      <a:pt x="690" y="901"/>
                    </a:lnTo>
                    <a:lnTo>
                      <a:pt x="696" y="888"/>
                    </a:lnTo>
                    <a:lnTo>
                      <a:pt x="695" y="877"/>
                    </a:lnTo>
                    <a:lnTo>
                      <a:pt x="689" y="858"/>
                    </a:lnTo>
                    <a:lnTo>
                      <a:pt x="686" y="838"/>
                    </a:lnTo>
                    <a:lnTo>
                      <a:pt x="698" y="823"/>
                    </a:lnTo>
                    <a:lnTo>
                      <a:pt x="690" y="812"/>
                    </a:lnTo>
                    <a:lnTo>
                      <a:pt x="693" y="796"/>
                    </a:lnTo>
                    <a:lnTo>
                      <a:pt x="695" y="812"/>
                    </a:lnTo>
                    <a:lnTo>
                      <a:pt x="705" y="823"/>
                    </a:lnTo>
                    <a:lnTo>
                      <a:pt x="695" y="838"/>
                    </a:lnTo>
                    <a:lnTo>
                      <a:pt x="696" y="854"/>
                    </a:lnTo>
                    <a:lnTo>
                      <a:pt x="704" y="884"/>
                    </a:lnTo>
                    <a:lnTo>
                      <a:pt x="719" y="891"/>
                    </a:lnTo>
                    <a:lnTo>
                      <a:pt x="733" y="898"/>
                    </a:lnTo>
                    <a:lnTo>
                      <a:pt x="740" y="906"/>
                    </a:lnTo>
                    <a:lnTo>
                      <a:pt x="745" y="918"/>
                    </a:lnTo>
                    <a:lnTo>
                      <a:pt x="748" y="933"/>
                    </a:lnTo>
                    <a:lnTo>
                      <a:pt x="739" y="913"/>
                    </a:lnTo>
                    <a:lnTo>
                      <a:pt x="728" y="902"/>
                    </a:lnTo>
                    <a:lnTo>
                      <a:pt x="714" y="897"/>
                    </a:lnTo>
                    <a:lnTo>
                      <a:pt x="705" y="895"/>
                    </a:lnTo>
                    <a:lnTo>
                      <a:pt x="701" y="904"/>
                    </a:lnTo>
                    <a:lnTo>
                      <a:pt x="695" y="912"/>
                    </a:lnTo>
                    <a:lnTo>
                      <a:pt x="687" y="919"/>
                    </a:lnTo>
                    <a:lnTo>
                      <a:pt x="677" y="925"/>
                    </a:lnTo>
                    <a:lnTo>
                      <a:pt x="665" y="925"/>
                    </a:lnTo>
                    <a:lnTo>
                      <a:pt x="672" y="941"/>
                    </a:lnTo>
                    <a:lnTo>
                      <a:pt x="683" y="955"/>
                    </a:lnTo>
                    <a:lnTo>
                      <a:pt x="695" y="969"/>
                    </a:lnTo>
                    <a:lnTo>
                      <a:pt x="711" y="989"/>
                    </a:lnTo>
                    <a:lnTo>
                      <a:pt x="723" y="1001"/>
                    </a:lnTo>
                    <a:lnTo>
                      <a:pt x="736" y="1012"/>
                    </a:lnTo>
                    <a:lnTo>
                      <a:pt x="743" y="1019"/>
                    </a:lnTo>
                    <a:lnTo>
                      <a:pt x="748" y="1028"/>
                    </a:lnTo>
                    <a:lnTo>
                      <a:pt x="749" y="1039"/>
                    </a:lnTo>
                    <a:lnTo>
                      <a:pt x="752" y="1103"/>
                    </a:lnTo>
                    <a:lnTo>
                      <a:pt x="754" y="1139"/>
                    </a:lnTo>
                    <a:lnTo>
                      <a:pt x="755" y="1152"/>
                    </a:lnTo>
                    <a:lnTo>
                      <a:pt x="755" y="1160"/>
                    </a:lnTo>
                    <a:lnTo>
                      <a:pt x="761" y="1177"/>
                    </a:lnTo>
                    <a:lnTo>
                      <a:pt x="769" y="1193"/>
                    </a:lnTo>
                    <a:lnTo>
                      <a:pt x="776" y="1204"/>
                    </a:lnTo>
                    <a:lnTo>
                      <a:pt x="788" y="1220"/>
                    </a:lnTo>
                    <a:lnTo>
                      <a:pt x="798" y="1230"/>
                    </a:lnTo>
                    <a:lnTo>
                      <a:pt x="799" y="1310"/>
                    </a:lnTo>
                    <a:lnTo>
                      <a:pt x="825" y="1327"/>
                    </a:lnTo>
                    <a:lnTo>
                      <a:pt x="799" y="1313"/>
                    </a:lnTo>
                    <a:lnTo>
                      <a:pt x="798" y="1340"/>
                    </a:lnTo>
                    <a:lnTo>
                      <a:pt x="793" y="1248"/>
                    </a:lnTo>
                    <a:lnTo>
                      <a:pt x="791" y="1231"/>
                    </a:lnTo>
                    <a:lnTo>
                      <a:pt x="778" y="1217"/>
                    </a:lnTo>
                    <a:lnTo>
                      <a:pt x="770" y="1207"/>
                    </a:lnTo>
                    <a:lnTo>
                      <a:pt x="761" y="1195"/>
                    </a:lnTo>
                    <a:lnTo>
                      <a:pt x="754" y="1182"/>
                    </a:lnTo>
                    <a:lnTo>
                      <a:pt x="749" y="1170"/>
                    </a:lnTo>
                    <a:lnTo>
                      <a:pt x="746" y="1157"/>
                    </a:lnTo>
                    <a:lnTo>
                      <a:pt x="745" y="1139"/>
                    </a:lnTo>
                    <a:lnTo>
                      <a:pt x="743" y="1121"/>
                    </a:lnTo>
                    <a:lnTo>
                      <a:pt x="740" y="1076"/>
                    </a:lnTo>
                    <a:lnTo>
                      <a:pt x="739" y="1037"/>
                    </a:lnTo>
                    <a:lnTo>
                      <a:pt x="736" y="1028"/>
                    </a:lnTo>
                    <a:lnTo>
                      <a:pt x="730" y="1021"/>
                    </a:lnTo>
                    <a:lnTo>
                      <a:pt x="716" y="1008"/>
                    </a:lnTo>
                    <a:lnTo>
                      <a:pt x="702" y="996"/>
                    </a:lnTo>
                    <a:lnTo>
                      <a:pt x="690" y="980"/>
                    </a:lnTo>
                    <a:lnTo>
                      <a:pt x="663" y="950"/>
                    </a:lnTo>
                    <a:lnTo>
                      <a:pt x="654" y="984"/>
                    </a:lnTo>
                    <a:lnTo>
                      <a:pt x="648" y="1021"/>
                    </a:lnTo>
                    <a:lnTo>
                      <a:pt x="645" y="1039"/>
                    </a:lnTo>
                    <a:lnTo>
                      <a:pt x="660" y="1051"/>
                    </a:lnTo>
                    <a:lnTo>
                      <a:pt x="674" y="1065"/>
                    </a:lnTo>
                    <a:lnTo>
                      <a:pt x="684" y="1065"/>
                    </a:lnTo>
                    <a:lnTo>
                      <a:pt x="710" y="1061"/>
                    </a:lnTo>
                    <a:lnTo>
                      <a:pt x="678" y="1071"/>
                    </a:lnTo>
                    <a:lnTo>
                      <a:pt x="686" y="1081"/>
                    </a:lnTo>
                    <a:lnTo>
                      <a:pt x="704" y="1106"/>
                    </a:lnTo>
                    <a:lnTo>
                      <a:pt x="717" y="1126"/>
                    </a:lnTo>
                    <a:lnTo>
                      <a:pt x="727" y="1147"/>
                    </a:lnTo>
                    <a:lnTo>
                      <a:pt x="733" y="1165"/>
                    </a:lnTo>
                    <a:lnTo>
                      <a:pt x="737" y="1184"/>
                    </a:lnTo>
                    <a:lnTo>
                      <a:pt x="740" y="1207"/>
                    </a:lnTo>
                    <a:lnTo>
                      <a:pt x="742" y="1223"/>
                    </a:lnTo>
                    <a:lnTo>
                      <a:pt x="740" y="1245"/>
                    </a:lnTo>
                    <a:lnTo>
                      <a:pt x="742" y="1264"/>
                    </a:lnTo>
                    <a:lnTo>
                      <a:pt x="742" y="1278"/>
                    </a:lnTo>
                    <a:lnTo>
                      <a:pt x="746" y="1308"/>
                    </a:lnTo>
                    <a:lnTo>
                      <a:pt x="755" y="1321"/>
                    </a:lnTo>
                    <a:lnTo>
                      <a:pt x="761" y="1331"/>
                    </a:lnTo>
                    <a:lnTo>
                      <a:pt x="769" y="1418"/>
                    </a:lnTo>
                    <a:lnTo>
                      <a:pt x="782" y="1423"/>
                    </a:lnTo>
                    <a:lnTo>
                      <a:pt x="795" y="1430"/>
                    </a:lnTo>
                    <a:lnTo>
                      <a:pt x="805" y="1433"/>
                    </a:lnTo>
                    <a:lnTo>
                      <a:pt x="820" y="1427"/>
                    </a:lnTo>
                    <a:lnTo>
                      <a:pt x="805" y="1437"/>
                    </a:lnTo>
                    <a:lnTo>
                      <a:pt x="793" y="1434"/>
                    </a:lnTo>
                    <a:lnTo>
                      <a:pt x="781" y="1429"/>
                    </a:lnTo>
                    <a:lnTo>
                      <a:pt x="769" y="1424"/>
                    </a:lnTo>
                    <a:lnTo>
                      <a:pt x="772" y="1437"/>
                    </a:lnTo>
                    <a:lnTo>
                      <a:pt x="778" y="1451"/>
                    </a:lnTo>
                    <a:lnTo>
                      <a:pt x="791" y="1469"/>
                    </a:lnTo>
                    <a:lnTo>
                      <a:pt x="810" y="1486"/>
                    </a:lnTo>
                    <a:lnTo>
                      <a:pt x="791" y="1472"/>
                    </a:lnTo>
                    <a:lnTo>
                      <a:pt x="781" y="1463"/>
                    </a:lnTo>
                    <a:lnTo>
                      <a:pt x="775" y="1454"/>
                    </a:lnTo>
                    <a:lnTo>
                      <a:pt x="767" y="1443"/>
                    </a:lnTo>
                    <a:lnTo>
                      <a:pt x="761" y="1418"/>
                    </a:lnTo>
                    <a:lnTo>
                      <a:pt x="757" y="1359"/>
                    </a:lnTo>
                    <a:lnTo>
                      <a:pt x="755" y="1334"/>
                    </a:lnTo>
                    <a:lnTo>
                      <a:pt x="748" y="1323"/>
                    </a:lnTo>
                    <a:lnTo>
                      <a:pt x="740" y="1313"/>
                    </a:lnTo>
                    <a:lnTo>
                      <a:pt x="736" y="1285"/>
                    </a:lnTo>
                    <a:lnTo>
                      <a:pt x="733" y="1256"/>
                    </a:lnTo>
                    <a:lnTo>
                      <a:pt x="733" y="1230"/>
                    </a:lnTo>
                    <a:lnTo>
                      <a:pt x="730" y="1202"/>
                    </a:lnTo>
                    <a:lnTo>
                      <a:pt x="728" y="1184"/>
                    </a:lnTo>
                    <a:lnTo>
                      <a:pt x="720" y="1157"/>
                    </a:lnTo>
                    <a:lnTo>
                      <a:pt x="713" y="1136"/>
                    </a:lnTo>
                    <a:lnTo>
                      <a:pt x="704" y="1120"/>
                    </a:lnTo>
                    <a:lnTo>
                      <a:pt x="689" y="1100"/>
                    </a:lnTo>
                    <a:lnTo>
                      <a:pt x="672" y="1078"/>
                    </a:lnTo>
                    <a:lnTo>
                      <a:pt x="659" y="1062"/>
                    </a:lnTo>
                    <a:lnTo>
                      <a:pt x="646" y="1054"/>
                    </a:lnTo>
                    <a:lnTo>
                      <a:pt x="639" y="1057"/>
                    </a:lnTo>
                    <a:lnTo>
                      <a:pt x="637" y="1085"/>
                    </a:lnTo>
                    <a:lnTo>
                      <a:pt x="637" y="1111"/>
                    </a:lnTo>
                    <a:lnTo>
                      <a:pt x="639" y="1133"/>
                    </a:lnTo>
                    <a:lnTo>
                      <a:pt x="642" y="1150"/>
                    </a:lnTo>
                    <a:lnTo>
                      <a:pt x="646" y="1167"/>
                    </a:lnTo>
                    <a:lnTo>
                      <a:pt x="657" y="1192"/>
                    </a:lnTo>
                    <a:lnTo>
                      <a:pt x="672" y="1217"/>
                    </a:lnTo>
                    <a:lnTo>
                      <a:pt x="687" y="1242"/>
                    </a:lnTo>
                    <a:lnTo>
                      <a:pt x="701" y="1269"/>
                    </a:lnTo>
                    <a:lnTo>
                      <a:pt x="714" y="1298"/>
                    </a:lnTo>
                    <a:lnTo>
                      <a:pt x="720" y="1316"/>
                    </a:lnTo>
                    <a:lnTo>
                      <a:pt x="723" y="1327"/>
                    </a:lnTo>
                    <a:lnTo>
                      <a:pt x="728" y="1358"/>
                    </a:lnTo>
                    <a:lnTo>
                      <a:pt x="731" y="1384"/>
                    </a:lnTo>
                    <a:lnTo>
                      <a:pt x="754" y="1395"/>
                    </a:lnTo>
                    <a:lnTo>
                      <a:pt x="733" y="1388"/>
                    </a:lnTo>
                    <a:lnTo>
                      <a:pt x="734" y="1402"/>
                    </a:lnTo>
                    <a:lnTo>
                      <a:pt x="737" y="1419"/>
                    </a:lnTo>
                    <a:lnTo>
                      <a:pt x="743" y="1436"/>
                    </a:lnTo>
                    <a:lnTo>
                      <a:pt x="752" y="1456"/>
                    </a:lnTo>
                    <a:lnTo>
                      <a:pt x="737" y="1430"/>
                    </a:lnTo>
                    <a:lnTo>
                      <a:pt x="730" y="1409"/>
                    </a:lnTo>
                    <a:lnTo>
                      <a:pt x="727" y="1398"/>
                    </a:lnTo>
                    <a:lnTo>
                      <a:pt x="723" y="1381"/>
                    </a:lnTo>
                    <a:lnTo>
                      <a:pt x="722" y="1365"/>
                    </a:lnTo>
                    <a:lnTo>
                      <a:pt x="716" y="1335"/>
                    </a:lnTo>
                    <a:lnTo>
                      <a:pt x="710" y="1314"/>
                    </a:lnTo>
                    <a:lnTo>
                      <a:pt x="696" y="1285"/>
                    </a:lnTo>
                    <a:lnTo>
                      <a:pt x="680" y="1256"/>
                    </a:lnTo>
                    <a:lnTo>
                      <a:pt x="662" y="1224"/>
                    </a:lnTo>
                    <a:lnTo>
                      <a:pt x="651" y="1206"/>
                    </a:lnTo>
                    <a:lnTo>
                      <a:pt x="640" y="1185"/>
                    </a:lnTo>
                    <a:lnTo>
                      <a:pt x="633" y="1170"/>
                    </a:lnTo>
                    <a:lnTo>
                      <a:pt x="628" y="1150"/>
                    </a:lnTo>
                    <a:lnTo>
                      <a:pt x="627" y="1126"/>
                    </a:lnTo>
                    <a:lnTo>
                      <a:pt x="625" y="1100"/>
                    </a:lnTo>
                    <a:lnTo>
                      <a:pt x="627" y="1064"/>
                    </a:lnTo>
                    <a:lnTo>
                      <a:pt x="630" y="1042"/>
                    </a:lnTo>
                    <a:lnTo>
                      <a:pt x="618" y="1032"/>
                    </a:lnTo>
                    <a:lnTo>
                      <a:pt x="603" y="1030"/>
                    </a:lnTo>
                    <a:lnTo>
                      <a:pt x="581" y="1030"/>
                    </a:lnTo>
                    <a:lnTo>
                      <a:pt x="618" y="1026"/>
                    </a:lnTo>
                    <a:lnTo>
                      <a:pt x="633" y="1032"/>
                    </a:lnTo>
                    <a:lnTo>
                      <a:pt x="637" y="1003"/>
                    </a:lnTo>
                    <a:lnTo>
                      <a:pt x="642" y="976"/>
                    </a:lnTo>
                    <a:lnTo>
                      <a:pt x="652" y="938"/>
                    </a:lnTo>
                    <a:lnTo>
                      <a:pt x="645" y="918"/>
                    </a:lnTo>
                    <a:lnTo>
                      <a:pt x="631" y="880"/>
                    </a:lnTo>
                    <a:lnTo>
                      <a:pt x="621" y="856"/>
                    </a:lnTo>
                    <a:lnTo>
                      <a:pt x="610" y="834"/>
                    </a:lnTo>
                    <a:lnTo>
                      <a:pt x="600" y="810"/>
                    </a:lnTo>
                    <a:lnTo>
                      <a:pt x="587" y="787"/>
                    </a:lnTo>
                    <a:lnTo>
                      <a:pt x="577" y="760"/>
                    </a:lnTo>
                    <a:lnTo>
                      <a:pt x="571" y="738"/>
                    </a:lnTo>
                    <a:lnTo>
                      <a:pt x="566" y="712"/>
                    </a:lnTo>
                    <a:lnTo>
                      <a:pt x="556" y="650"/>
                    </a:lnTo>
                    <a:lnTo>
                      <a:pt x="545" y="589"/>
                    </a:lnTo>
                    <a:lnTo>
                      <a:pt x="536" y="590"/>
                    </a:lnTo>
                    <a:lnTo>
                      <a:pt x="530" y="595"/>
                    </a:lnTo>
                    <a:lnTo>
                      <a:pt x="523" y="604"/>
                    </a:lnTo>
                    <a:lnTo>
                      <a:pt x="519" y="617"/>
                    </a:lnTo>
                    <a:lnTo>
                      <a:pt x="518" y="652"/>
                    </a:lnTo>
                    <a:lnTo>
                      <a:pt x="523" y="688"/>
                    </a:lnTo>
                    <a:lnTo>
                      <a:pt x="523" y="718"/>
                    </a:lnTo>
                    <a:lnTo>
                      <a:pt x="523" y="741"/>
                    </a:lnTo>
                    <a:lnTo>
                      <a:pt x="526" y="753"/>
                    </a:lnTo>
                    <a:lnTo>
                      <a:pt x="532" y="767"/>
                    </a:lnTo>
                    <a:lnTo>
                      <a:pt x="545" y="788"/>
                    </a:lnTo>
                    <a:lnTo>
                      <a:pt x="560" y="816"/>
                    </a:lnTo>
                    <a:lnTo>
                      <a:pt x="581" y="852"/>
                    </a:lnTo>
                    <a:lnTo>
                      <a:pt x="594" y="884"/>
                    </a:lnTo>
                    <a:lnTo>
                      <a:pt x="598" y="909"/>
                    </a:lnTo>
                    <a:lnTo>
                      <a:pt x="606" y="932"/>
                    </a:lnTo>
                    <a:lnTo>
                      <a:pt x="610" y="959"/>
                    </a:lnTo>
                    <a:lnTo>
                      <a:pt x="628" y="1005"/>
                    </a:lnTo>
                    <a:lnTo>
                      <a:pt x="612" y="971"/>
                    </a:lnTo>
                    <a:lnTo>
                      <a:pt x="601" y="934"/>
                    </a:lnTo>
                    <a:lnTo>
                      <a:pt x="592" y="911"/>
                    </a:lnTo>
                    <a:lnTo>
                      <a:pt x="587" y="886"/>
                    </a:lnTo>
                    <a:lnTo>
                      <a:pt x="580" y="865"/>
                    </a:lnTo>
                    <a:lnTo>
                      <a:pt x="569" y="844"/>
                    </a:lnTo>
                    <a:lnTo>
                      <a:pt x="556" y="819"/>
                    </a:lnTo>
                    <a:lnTo>
                      <a:pt x="539" y="791"/>
                    </a:lnTo>
                    <a:lnTo>
                      <a:pt x="527" y="774"/>
                    </a:lnTo>
                    <a:lnTo>
                      <a:pt x="519" y="759"/>
                    </a:lnTo>
                    <a:lnTo>
                      <a:pt x="516" y="746"/>
                    </a:lnTo>
                    <a:lnTo>
                      <a:pt x="516" y="718"/>
                    </a:lnTo>
                    <a:lnTo>
                      <a:pt x="516" y="698"/>
                    </a:lnTo>
                    <a:lnTo>
                      <a:pt x="510" y="656"/>
                    </a:lnTo>
                    <a:lnTo>
                      <a:pt x="510" y="634"/>
                    </a:lnTo>
                    <a:lnTo>
                      <a:pt x="512" y="610"/>
                    </a:lnTo>
                    <a:lnTo>
                      <a:pt x="515" y="595"/>
                    </a:lnTo>
                    <a:lnTo>
                      <a:pt x="521" y="585"/>
                    </a:lnTo>
                    <a:lnTo>
                      <a:pt x="532" y="575"/>
                    </a:lnTo>
                    <a:lnTo>
                      <a:pt x="542" y="571"/>
                    </a:lnTo>
                    <a:lnTo>
                      <a:pt x="535" y="522"/>
                    </a:lnTo>
                    <a:lnTo>
                      <a:pt x="524" y="458"/>
                    </a:lnTo>
                    <a:lnTo>
                      <a:pt x="515" y="414"/>
                    </a:lnTo>
                    <a:lnTo>
                      <a:pt x="507" y="380"/>
                    </a:lnTo>
                    <a:lnTo>
                      <a:pt x="503" y="359"/>
                    </a:lnTo>
                    <a:lnTo>
                      <a:pt x="495" y="327"/>
                    </a:lnTo>
                    <a:lnTo>
                      <a:pt x="488" y="305"/>
                    </a:lnTo>
                    <a:lnTo>
                      <a:pt x="479" y="277"/>
                    </a:lnTo>
                    <a:lnTo>
                      <a:pt x="470" y="255"/>
                    </a:lnTo>
                    <a:lnTo>
                      <a:pt x="462" y="235"/>
                    </a:lnTo>
                    <a:lnTo>
                      <a:pt x="453" y="217"/>
                    </a:lnTo>
                    <a:lnTo>
                      <a:pt x="444" y="202"/>
                    </a:lnTo>
                    <a:lnTo>
                      <a:pt x="427" y="182"/>
                    </a:lnTo>
                    <a:lnTo>
                      <a:pt x="423" y="203"/>
                    </a:lnTo>
                    <a:lnTo>
                      <a:pt x="415" y="224"/>
                    </a:lnTo>
                    <a:lnTo>
                      <a:pt x="409" y="241"/>
                    </a:lnTo>
                    <a:lnTo>
                      <a:pt x="402" y="259"/>
                    </a:lnTo>
                    <a:lnTo>
                      <a:pt x="390" y="281"/>
                    </a:lnTo>
                    <a:lnTo>
                      <a:pt x="383" y="308"/>
                    </a:lnTo>
                    <a:lnTo>
                      <a:pt x="382" y="340"/>
                    </a:lnTo>
                    <a:lnTo>
                      <a:pt x="383" y="363"/>
                    </a:lnTo>
                    <a:lnTo>
                      <a:pt x="390" y="395"/>
                    </a:lnTo>
                    <a:lnTo>
                      <a:pt x="394" y="422"/>
                    </a:lnTo>
                    <a:lnTo>
                      <a:pt x="400" y="444"/>
                    </a:lnTo>
                    <a:lnTo>
                      <a:pt x="405" y="466"/>
                    </a:lnTo>
                    <a:lnTo>
                      <a:pt x="408" y="489"/>
                    </a:lnTo>
                    <a:lnTo>
                      <a:pt x="409" y="507"/>
                    </a:lnTo>
                    <a:lnTo>
                      <a:pt x="409" y="537"/>
                    </a:lnTo>
                    <a:lnTo>
                      <a:pt x="406" y="567"/>
                    </a:lnTo>
                    <a:lnTo>
                      <a:pt x="388" y="649"/>
                    </a:lnTo>
                    <a:lnTo>
                      <a:pt x="396" y="586"/>
                    </a:lnTo>
                    <a:lnTo>
                      <a:pt x="400" y="561"/>
                    </a:lnTo>
                    <a:lnTo>
                      <a:pt x="402" y="544"/>
                    </a:lnTo>
                    <a:lnTo>
                      <a:pt x="400" y="528"/>
                    </a:lnTo>
                    <a:lnTo>
                      <a:pt x="396" y="503"/>
                    </a:lnTo>
                    <a:lnTo>
                      <a:pt x="393" y="473"/>
                    </a:lnTo>
                    <a:lnTo>
                      <a:pt x="387" y="447"/>
                    </a:lnTo>
                    <a:lnTo>
                      <a:pt x="380" y="420"/>
                    </a:lnTo>
                    <a:lnTo>
                      <a:pt x="374" y="398"/>
                    </a:lnTo>
                    <a:lnTo>
                      <a:pt x="370" y="377"/>
                    </a:lnTo>
                    <a:lnTo>
                      <a:pt x="367" y="349"/>
                    </a:lnTo>
                    <a:lnTo>
                      <a:pt x="365" y="327"/>
                    </a:lnTo>
                    <a:lnTo>
                      <a:pt x="368" y="299"/>
                    </a:lnTo>
                    <a:lnTo>
                      <a:pt x="373" y="278"/>
                    </a:lnTo>
                    <a:lnTo>
                      <a:pt x="380" y="259"/>
                    </a:lnTo>
                    <a:lnTo>
                      <a:pt x="390" y="241"/>
                    </a:lnTo>
                    <a:lnTo>
                      <a:pt x="403" y="209"/>
                    </a:lnTo>
                    <a:lnTo>
                      <a:pt x="408" y="191"/>
                    </a:lnTo>
                    <a:lnTo>
                      <a:pt x="411" y="170"/>
                    </a:lnTo>
                    <a:lnTo>
                      <a:pt x="400" y="159"/>
                    </a:lnTo>
                    <a:lnTo>
                      <a:pt x="382" y="146"/>
                    </a:lnTo>
                    <a:lnTo>
                      <a:pt x="368" y="136"/>
                    </a:lnTo>
                    <a:lnTo>
                      <a:pt x="353" y="127"/>
                    </a:lnTo>
                    <a:lnTo>
                      <a:pt x="329" y="110"/>
                    </a:lnTo>
                    <a:lnTo>
                      <a:pt x="303" y="95"/>
                    </a:lnTo>
                    <a:lnTo>
                      <a:pt x="284" y="83"/>
                    </a:lnTo>
                    <a:lnTo>
                      <a:pt x="264" y="72"/>
                    </a:lnTo>
                    <a:lnTo>
                      <a:pt x="237" y="57"/>
                    </a:lnTo>
                    <a:lnTo>
                      <a:pt x="211" y="46"/>
                    </a:lnTo>
                    <a:lnTo>
                      <a:pt x="195" y="39"/>
                    </a:lnTo>
                    <a:lnTo>
                      <a:pt x="172" y="31"/>
                    </a:lnTo>
                    <a:lnTo>
                      <a:pt x="149" y="24"/>
                    </a:lnTo>
                    <a:lnTo>
                      <a:pt x="128" y="19"/>
                    </a:lnTo>
                    <a:lnTo>
                      <a:pt x="107" y="17"/>
                    </a:lnTo>
                    <a:lnTo>
                      <a:pt x="89" y="18"/>
                    </a:lnTo>
                    <a:lnTo>
                      <a:pt x="74" y="31"/>
                    </a:lnTo>
                    <a:lnTo>
                      <a:pt x="65" y="50"/>
                    </a:lnTo>
                    <a:lnTo>
                      <a:pt x="60" y="74"/>
                    </a:lnTo>
                    <a:lnTo>
                      <a:pt x="56" y="103"/>
                    </a:lnTo>
                    <a:lnTo>
                      <a:pt x="56" y="143"/>
                    </a:lnTo>
                    <a:lnTo>
                      <a:pt x="53" y="181"/>
                    </a:lnTo>
                    <a:lnTo>
                      <a:pt x="43" y="207"/>
                    </a:lnTo>
                    <a:lnTo>
                      <a:pt x="24" y="244"/>
                    </a:lnTo>
                    <a:lnTo>
                      <a:pt x="0" y="227"/>
                    </a:lnTo>
                    <a:lnTo>
                      <a:pt x="18" y="195"/>
                    </a:lnTo>
                    <a:lnTo>
                      <a:pt x="27" y="173"/>
                    </a:lnTo>
                    <a:lnTo>
                      <a:pt x="28" y="142"/>
                    </a:lnTo>
                    <a:lnTo>
                      <a:pt x="30" y="114"/>
                    </a:lnTo>
                    <a:lnTo>
                      <a:pt x="33" y="79"/>
                    </a:lnTo>
                    <a:lnTo>
                      <a:pt x="39" y="54"/>
                    </a:lnTo>
                    <a:lnTo>
                      <a:pt x="47" y="31"/>
                    </a:lnTo>
                    <a:lnTo>
                      <a:pt x="60" y="14"/>
                    </a:lnTo>
                    <a:lnTo>
                      <a:pt x="77" y="3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  <p:sp>
            <p:nvSpPr>
              <p:cNvPr id="39998" name="Freeform 59"/>
              <p:cNvSpPr>
                <a:spLocks/>
              </p:cNvSpPr>
              <p:nvPr/>
            </p:nvSpPr>
            <p:spPr bwMode="auto">
              <a:xfrm>
                <a:off x="1235" y="1308"/>
                <a:ext cx="455" cy="743"/>
              </a:xfrm>
              <a:custGeom>
                <a:avLst/>
                <a:gdLst>
                  <a:gd name="T0" fmla="*/ 218 w 910"/>
                  <a:gd name="T1" fmla="*/ 16 h 1485"/>
                  <a:gd name="T2" fmla="*/ 181 w 910"/>
                  <a:gd name="T3" fmla="*/ 0 h 1485"/>
                  <a:gd name="T4" fmla="*/ 131 w 910"/>
                  <a:gd name="T5" fmla="*/ 20 h 1485"/>
                  <a:gd name="T6" fmla="*/ 93 w 910"/>
                  <a:gd name="T7" fmla="*/ 21 h 1485"/>
                  <a:gd name="T8" fmla="*/ 91 w 910"/>
                  <a:gd name="T9" fmla="*/ 26 h 1485"/>
                  <a:gd name="T10" fmla="*/ 93 w 910"/>
                  <a:gd name="T11" fmla="*/ 24 h 1485"/>
                  <a:gd name="T12" fmla="*/ 116 w 910"/>
                  <a:gd name="T13" fmla="*/ 29 h 1485"/>
                  <a:gd name="T14" fmla="*/ 88 w 910"/>
                  <a:gd name="T15" fmla="*/ 57 h 1485"/>
                  <a:gd name="T16" fmla="*/ 69 w 910"/>
                  <a:gd name="T17" fmla="*/ 56 h 1485"/>
                  <a:gd name="T18" fmla="*/ 86 w 910"/>
                  <a:gd name="T19" fmla="*/ 58 h 1485"/>
                  <a:gd name="T20" fmla="*/ 66 w 910"/>
                  <a:gd name="T21" fmla="*/ 85 h 1485"/>
                  <a:gd name="T22" fmla="*/ 77 w 910"/>
                  <a:gd name="T23" fmla="*/ 86 h 1485"/>
                  <a:gd name="T24" fmla="*/ 56 w 910"/>
                  <a:gd name="T25" fmla="*/ 120 h 1485"/>
                  <a:gd name="T26" fmla="*/ 36 w 910"/>
                  <a:gd name="T27" fmla="*/ 150 h 1485"/>
                  <a:gd name="T28" fmla="*/ 48 w 910"/>
                  <a:gd name="T29" fmla="*/ 140 h 1485"/>
                  <a:gd name="T30" fmla="*/ 46 w 910"/>
                  <a:gd name="T31" fmla="*/ 175 h 1485"/>
                  <a:gd name="T32" fmla="*/ 49 w 910"/>
                  <a:gd name="T33" fmla="*/ 172 h 1485"/>
                  <a:gd name="T34" fmla="*/ 57 w 910"/>
                  <a:gd name="T35" fmla="*/ 124 h 1485"/>
                  <a:gd name="T36" fmla="*/ 73 w 910"/>
                  <a:gd name="T37" fmla="*/ 103 h 1485"/>
                  <a:gd name="T38" fmla="*/ 58 w 910"/>
                  <a:gd name="T39" fmla="*/ 190 h 1485"/>
                  <a:gd name="T40" fmla="*/ 36 w 910"/>
                  <a:gd name="T41" fmla="*/ 228 h 1485"/>
                  <a:gd name="T42" fmla="*/ 34 w 910"/>
                  <a:gd name="T43" fmla="*/ 203 h 1485"/>
                  <a:gd name="T44" fmla="*/ 27 w 910"/>
                  <a:gd name="T45" fmla="*/ 223 h 1485"/>
                  <a:gd name="T46" fmla="*/ 28 w 910"/>
                  <a:gd name="T47" fmla="*/ 224 h 1485"/>
                  <a:gd name="T48" fmla="*/ 38 w 910"/>
                  <a:gd name="T49" fmla="*/ 236 h 1485"/>
                  <a:gd name="T50" fmla="*/ 20 w 910"/>
                  <a:gd name="T51" fmla="*/ 257 h 1485"/>
                  <a:gd name="T52" fmla="*/ 14 w 910"/>
                  <a:gd name="T53" fmla="*/ 299 h 1485"/>
                  <a:gd name="T54" fmla="*/ 7 w 910"/>
                  <a:gd name="T55" fmla="*/ 335 h 1485"/>
                  <a:gd name="T56" fmla="*/ 19 w 910"/>
                  <a:gd name="T57" fmla="*/ 293 h 1485"/>
                  <a:gd name="T58" fmla="*/ 24 w 910"/>
                  <a:gd name="T59" fmla="*/ 255 h 1485"/>
                  <a:gd name="T60" fmla="*/ 45 w 910"/>
                  <a:gd name="T61" fmla="*/ 260 h 1485"/>
                  <a:gd name="T62" fmla="*/ 30 w 910"/>
                  <a:gd name="T63" fmla="*/ 277 h 1485"/>
                  <a:gd name="T64" fmla="*/ 21 w 910"/>
                  <a:gd name="T65" fmla="*/ 311 h 1485"/>
                  <a:gd name="T66" fmla="*/ 11 w 910"/>
                  <a:gd name="T67" fmla="*/ 356 h 1485"/>
                  <a:gd name="T68" fmla="*/ 14 w 910"/>
                  <a:gd name="T69" fmla="*/ 356 h 1485"/>
                  <a:gd name="T70" fmla="*/ 13 w 910"/>
                  <a:gd name="T71" fmla="*/ 364 h 1485"/>
                  <a:gd name="T72" fmla="*/ 23 w 910"/>
                  <a:gd name="T73" fmla="*/ 322 h 1485"/>
                  <a:gd name="T74" fmla="*/ 30 w 910"/>
                  <a:gd name="T75" fmla="*/ 280 h 1485"/>
                  <a:gd name="T76" fmla="*/ 47 w 910"/>
                  <a:gd name="T77" fmla="*/ 278 h 1485"/>
                  <a:gd name="T78" fmla="*/ 31 w 910"/>
                  <a:gd name="T79" fmla="*/ 317 h 1485"/>
                  <a:gd name="T80" fmla="*/ 23 w 910"/>
                  <a:gd name="T81" fmla="*/ 347 h 1485"/>
                  <a:gd name="T82" fmla="*/ 25 w 910"/>
                  <a:gd name="T83" fmla="*/ 350 h 1485"/>
                  <a:gd name="T84" fmla="*/ 41 w 910"/>
                  <a:gd name="T85" fmla="*/ 306 h 1485"/>
                  <a:gd name="T86" fmla="*/ 50 w 910"/>
                  <a:gd name="T87" fmla="*/ 266 h 1485"/>
                  <a:gd name="T88" fmla="*/ 47 w 910"/>
                  <a:gd name="T89" fmla="*/ 251 h 1485"/>
                  <a:gd name="T90" fmla="*/ 57 w 910"/>
                  <a:gd name="T91" fmla="*/ 203 h 1485"/>
                  <a:gd name="T92" fmla="*/ 72 w 910"/>
                  <a:gd name="T93" fmla="*/ 148 h 1485"/>
                  <a:gd name="T94" fmla="*/ 76 w 910"/>
                  <a:gd name="T95" fmla="*/ 185 h 1485"/>
                  <a:gd name="T96" fmla="*/ 57 w 910"/>
                  <a:gd name="T97" fmla="*/ 228 h 1485"/>
                  <a:gd name="T98" fmla="*/ 59 w 910"/>
                  <a:gd name="T99" fmla="*/ 222 h 1485"/>
                  <a:gd name="T100" fmla="*/ 77 w 910"/>
                  <a:gd name="T101" fmla="*/ 187 h 1485"/>
                  <a:gd name="T102" fmla="*/ 76 w 910"/>
                  <a:gd name="T103" fmla="*/ 146 h 1485"/>
                  <a:gd name="T104" fmla="*/ 81 w 910"/>
                  <a:gd name="T105" fmla="*/ 90 h 1485"/>
                  <a:gd name="T106" fmla="*/ 96 w 910"/>
                  <a:gd name="T107" fmla="*/ 51 h 1485"/>
                  <a:gd name="T108" fmla="*/ 111 w 910"/>
                  <a:gd name="T109" fmla="*/ 77 h 1485"/>
                  <a:gd name="T110" fmla="*/ 105 w 910"/>
                  <a:gd name="T111" fmla="*/ 122 h 1485"/>
                  <a:gd name="T112" fmla="*/ 106 w 910"/>
                  <a:gd name="T113" fmla="*/ 136 h 1485"/>
                  <a:gd name="T114" fmla="*/ 114 w 910"/>
                  <a:gd name="T115" fmla="*/ 95 h 1485"/>
                  <a:gd name="T116" fmla="*/ 106 w 910"/>
                  <a:gd name="T117" fmla="*/ 52 h 1485"/>
                  <a:gd name="T118" fmla="*/ 123 w 910"/>
                  <a:gd name="T119" fmla="*/ 28 h 1485"/>
                  <a:gd name="T120" fmla="*/ 164 w 910"/>
                  <a:gd name="T121" fmla="*/ 8 h 1485"/>
                  <a:gd name="T122" fmla="*/ 198 w 910"/>
                  <a:gd name="T123" fmla="*/ 8 h 1485"/>
                  <a:gd name="T124" fmla="*/ 217 w 910"/>
                  <a:gd name="T125" fmla="*/ 30 h 148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10"/>
                  <a:gd name="T190" fmla="*/ 0 h 1485"/>
                  <a:gd name="T191" fmla="*/ 910 w 910"/>
                  <a:gd name="T192" fmla="*/ 1485 h 148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10" h="1485">
                    <a:moveTo>
                      <a:pt x="910" y="227"/>
                    </a:moveTo>
                    <a:lnTo>
                      <a:pt x="903" y="171"/>
                    </a:lnTo>
                    <a:lnTo>
                      <a:pt x="896" y="129"/>
                    </a:lnTo>
                    <a:lnTo>
                      <a:pt x="893" y="111"/>
                    </a:lnTo>
                    <a:lnTo>
                      <a:pt x="887" y="94"/>
                    </a:lnTo>
                    <a:lnTo>
                      <a:pt x="879" y="79"/>
                    </a:lnTo>
                    <a:lnTo>
                      <a:pt x="869" y="62"/>
                    </a:lnTo>
                    <a:lnTo>
                      <a:pt x="854" y="47"/>
                    </a:lnTo>
                    <a:lnTo>
                      <a:pt x="840" y="34"/>
                    </a:lnTo>
                    <a:lnTo>
                      <a:pt x="825" y="23"/>
                    </a:lnTo>
                    <a:lnTo>
                      <a:pt x="805" y="13"/>
                    </a:lnTo>
                    <a:lnTo>
                      <a:pt x="786" y="7"/>
                    </a:lnTo>
                    <a:lnTo>
                      <a:pt x="767" y="2"/>
                    </a:lnTo>
                    <a:lnTo>
                      <a:pt x="724" y="0"/>
                    </a:lnTo>
                    <a:lnTo>
                      <a:pt x="684" y="7"/>
                    </a:lnTo>
                    <a:lnTo>
                      <a:pt x="654" y="15"/>
                    </a:lnTo>
                    <a:lnTo>
                      <a:pt x="627" y="26"/>
                    </a:lnTo>
                    <a:lnTo>
                      <a:pt x="609" y="33"/>
                    </a:lnTo>
                    <a:lnTo>
                      <a:pt x="585" y="46"/>
                    </a:lnTo>
                    <a:lnTo>
                      <a:pt x="553" y="62"/>
                    </a:lnTo>
                    <a:lnTo>
                      <a:pt x="521" y="79"/>
                    </a:lnTo>
                    <a:lnTo>
                      <a:pt x="505" y="89"/>
                    </a:lnTo>
                    <a:lnTo>
                      <a:pt x="492" y="90"/>
                    </a:lnTo>
                    <a:lnTo>
                      <a:pt x="455" y="86"/>
                    </a:lnTo>
                    <a:lnTo>
                      <a:pt x="424" y="83"/>
                    </a:lnTo>
                    <a:lnTo>
                      <a:pt x="403" y="83"/>
                    </a:lnTo>
                    <a:lnTo>
                      <a:pt x="385" y="83"/>
                    </a:lnTo>
                    <a:lnTo>
                      <a:pt x="372" y="83"/>
                    </a:lnTo>
                    <a:lnTo>
                      <a:pt x="349" y="87"/>
                    </a:lnTo>
                    <a:lnTo>
                      <a:pt x="334" y="94"/>
                    </a:lnTo>
                    <a:lnTo>
                      <a:pt x="316" y="108"/>
                    </a:lnTo>
                    <a:lnTo>
                      <a:pt x="331" y="100"/>
                    </a:lnTo>
                    <a:lnTo>
                      <a:pt x="343" y="96"/>
                    </a:lnTo>
                    <a:lnTo>
                      <a:pt x="356" y="94"/>
                    </a:lnTo>
                    <a:lnTo>
                      <a:pt x="361" y="101"/>
                    </a:lnTo>
                    <a:lnTo>
                      <a:pt x="363" y="114"/>
                    </a:lnTo>
                    <a:lnTo>
                      <a:pt x="358" y="126"/>
                    </a:lnTo>
                    <a:lnTo>
                      <a:pt x="349" y="142"/>
                    </a:lnTo>
                    <a:lnTo>
                      <a:pt x="359" y="130"/>
                    </a:lnTo>
                    <a:lnTo>
                      <a:pt x="366" y="121"/>
                    </a:lnTo>
                    <a:lnTo>
                      <a:pt x="370" y="107"/>
                    </a:lnTo>
                    <a:lnTo>
                      <a:pt x="369" y="96"/>
                    </a:lnTo>
                    <a:lnTo>
                      <a:pt x="376" y="91"/>
                    </a:lnTo>
                    <a:lnTo>
                      <a:pt x="393" y="90"/>
                    </a:lnTo>
                    <a:lnTo>
                      <a:pt x="412" y="90"/>
                    </a:lnTo>
                    <a:lnTo>
                      <a:pt x="432" y="90"/>
                    </a:lnTo>
                    <a:lnTo>
                      <a:pt x="464" y="94"/>
                    </a:lnTo>
                    <a:lnTo>
                      <a:pt x="486" y="100"/>
                    </a:lnTo>
                    <a:lnTo>
                      <a:pt x="465" y="114"/>
                    </a:lnTo>
                    <a:lnTo>
                      <a:pt x="432" y="135"/>
                    </a:lnTo>
                    <a:lnTo>
                      <a:pt x="411" y="151"/>
                    </a:lnTo>
                    <a:lnTo>
                      <a:pt x="394" y="164"/>
                    </a:lnTo>
                    <a:lnTo>
                      <a:pt x="381" y="179"/>
                    </a:lnTo>
                    <a:lnTo>
                      <a:pt x="370" y="192"/>
                    </a:lnTo>
                    <a:lnTo>
                      <a:pt x="358" y="208"/>
                    </a:lnTo>
                    <a:lnTo>
                      <a:pt x="349" y="225"/>
                    </a:lnTo>
                    <a:lnTo>
                      <a:pt x="313" y="213"/>
                    </a:lnTo>
                    <a:lnTo>
                      <a:pt x="304" y="193"/>
                    </a:lnTo>
                    <a:lnTo>
                      <a:pt x="296" y="181"/>
                    </a:lnTo>
                    <a:lnTo>
                      <a:pt x="299" y="195"/>
                    </a:lnTo>
                    <a:lnTo>
                      <a:pt x="302" y="211"/>
                    </a:lnTo>
                    <a:lnTo>
                      <a:pt x="291" y="220"/>
                    </a:lnTo>
                    <a:lnTo>
                      <a:pt x="275" y="224"/>
                    </a:lnTo>
                    <a:lnTo>
                      <a:pt x="257" y="224"/>
                    </a:lnTo>
                    <a:lnTo>
                      <a:pt x="275" y="228"/>
                    </a:lnTo>
                    <a:lnTo>
                      <a:pt x="287" y="228"/>
                    </a:lnTo>
                    <a:lnTo>
                      <a:pt x="299" y="222"/>
                    </a:lnTo>
                    <a:lnTo>
                      <a:pt x="307" y="217"/>
                    </a:lnTo>
                    <a:lnTo>
                      <a:pt x="325" y="224"/>
                    </a:lnTo>
                    <a:lnTo>
                      <a:pt x="344" y="232"/>
                    </a:lnTo>
                    <a:lnTo>
                      <a:pt x="338" y="247"/>
                    </a:lnTo>
                    <a:lnTo>
                      <a:pt x="329" y="268"/>
                    </a:lnTo>
                    <a:lnTo>
                      <a:pt x="320" y="293"/>
                    </a:lnTo>
                    <a:lnTo>
                      <a:pt x="308" y="332"/>
                    </a:lnTo>
                    <a:lnTo>
                      <a:pt x="293" y="331"/>
                    </a:lnTo>
                    <a:lnTo>
                      <a:pt x="276" y="332"/>
                    </a:lnTo>
                    <a:lnTo>
                      <a:pt x="261" y="339"/>
                    </a:lnTo>
                    <a:lnTo>
                      <a:pt x="249" y="345"/>
                    </a:lnTo>
                    <a:lnTo>
                      <a:pt x="239" y="360"/>
                    </a:lnTo>
                    <a:lnTo>
                      <a:pt x="252" y="348"/>
                    </a:lnTo>
                    <a:lnTo>
                      <a:pt x="266" y="342"/>
                    </a:lnTo>
                    <a:lnTo>
                      <a:pt x="273" y="339"/>
                    </a:lnTo>
                    <a:lnTo>
                      <a:pt x="288" y="338"/>
                    </a:lnTo>
                    <a:lnTo>
                      <a:pt x="305" y="344"/>
                    </a:lnTo>
                    <a:lnTo>
                      <a:pt x="299" y="367"/>
                    </a:lnTo>
                    <a:lnTo>
                      <a:pt x="278" y="380"/>
                    </a:lnTo>
                    <a:lnTo>
                      <a:pt x="266" y="391"/>
                    </a:lnTo>
                    <a:lnTo>
                      <a:pt x="254" y="408"/>
                    </a:lnTo>
                    <a:lnTo>
                      <a:pt x="243" y="426"/>
                    </a:lnTo>
                    <a:lnTo>
                      <a:pt x="233" y="451"/>
                    </a:lnTo>
                    <a:lnTo>
                      <a:pt x="223" y="480"/>
                    </a:lnTo>
                    <a:lnTo>
                      <a:pt x="214" y="513"/>
                    </a:lnTo>
                    <a:lnTo>
                      <a:pt x="205" y="550"/>
                    </a:lnTo>
                    <a:lnTo>
                      <a:pt x="189" y="550"/>
                    </a:lnTo>
                    <a:lnTo>
                      <a:pt x="174" y="557"/>
                    </a:lnTo>
                    <a:lnTo>
                      <a:pt x="162" y="566"/>
                    </a:lnTo>
                    <a:lnTo>
                      <a:pt x="152" y="579"/>
                    </a:lnTo>
                    <a:lnTo>
                      <a:pt x="142" y="600"/>
                    </a:lnTo>
                    <a:lnTo>
                      <a:pt x="133" y="628"/>
                    </a:lnTo>
                    <a:lnTo>
                      <a:pt x="140" y="609"/>
                    </a:lnTo>
                    <a:lnTo>
                      <a:pt x="149" y="596"/>
                    </a:lnTo>
                    <a:lnTo>
                      <a:pt x="160" y="580"/>
                    </a:lnTo>
                    <a:lnTo>
                      <a:pt x="168" y="571"/>
                    </a:lnTo>
                    <a:lnTo>
                      <a:pt x="178" y="564"/>
                    </a:lnTo>
                    <a:lnTo>
                      <a:pt x="192" y="558"/>
                    </a:lnTo>
                    <a:lnTo>
                      <a:pt x="202" y="559"/>
                    </a:lnTo>
                    <a:lnTo>
                      <a:pt x="199" y="584"/>
                    </a:lnTo>
                    <a:lnTo>
                      <a:pt x="196" y="607"/>
                    </a:lnTo>
                    <a:lnTo>
                      <a:pt x="193" y="628"/>
                    </a:lnTo>
                    <a:lnTo>
                      <a:pt x="190" y="657"/>
                    </a:lnTo>
                    <a:lnTo>
                      <a:pt x="189" y="686"/>
                    </a:lnTo>
                    <a:lnTo>
                      <a:pt x="181" y="700"/>
                    </a:lnTo>
                    <a:lnTo>
                      <a:pt x="155" y="718"/>
                    </a:lnTo>
                    <a:lnTo>
                      <a:pt x="184" y="703"/>
                    </a:lnTo>
                    <a:lnTo>
                      <a:pt x="192" y="693"/>
                    </a:lnTo>
                    <a:lnTo>
                      <a:pt x="199" y="704"/>
                    </a:lnTo>
                    <a:lnTo>
                      <a:pt x="207" y="732"/>
                    </a:lnTo>
                    <a:lnTo>
                      <a:pt x="202" y="708"/>
                    </a:lnTo>
                    <a:lnTo>
                      <a:pt x="195" y="685"/>
                    </a:lnTo>
                    <a:lnTo>
                      <a:pt x="198" y="657"/>
                    </a:lnTo>
                    <a:lnTo>
                      <a:pt x="202" y="626"/>
                    </a:lnTo>
                    <a:lnTo>
                      <a:pt x="207" y="597"/>
                    </a:lnTo>
                    <a:lnTo>
                      <a:pt x="213" y="568"/>
                    </a:lnTo>
                    <a:lnTo>
                      <a:pt x="217" y="547"/>
                    </a:lnTo>
                    <a:lnTo>
                      <a:pt x="223" y="522"/>
                    </a:lnTo>
                    <a:lnTo>
                      <a:pt x="231" y="494"/>
                    </a:lnTo>
                    <a:lnTo>
                      <a:pt x="240" y="465"/>
                    </a:lnTo>
                    <a:lnTo>
                      <a:pt x="246" y="448"/>
                    </a:lnTo>
                    <a:lnTo>
                      <a:pt x="258" y="426"/>
                    </a:lnTo>
                    <a:lnTo>
                      <a:pt x="269" y="410"/>
                    </a:lnTo>
                    <a:lnTo>
                      <a:pt x="282" y="398"/>
                    </a:lnTo>
                    <a:lnTo>
                      <a:pt x="295" y="391"/>
                    </a:lnTo>
                    <a:lnTo>
                      <a:pt x="291" y="410"/>
                    </a:lnTo>
                    <a:lnTo>
                      <a:pt x="287" y="438"/>
                    </a:lnTo>
                    <a:lnTo>
                      <a:pt x="279" y="479"/>
                    </a:lnTo>
                    <a:lnTo>
                      <a:pt x="273" y="525"/>
                    </a:lnTo>
                    <a:lnTo>
                      <a:pt x="267" y="565"/>
                    </a:lnTo>
                    <a:lnTo>
                      <a:pt x="251" y="665"/>
                    </a:lnTo>
                    <a:lnTo>
                      <a:pt x="240" y="729"/>
                    </a:lnTo>
                    <a:lnTo>
                      <a:pt x="233" y="758"/>
                    </a:lnTo>
                    <a:lnTo>
                      <a:pt x="223" y="781"/>
                    </a:lnTo>
                    <a:lnTo>
                      <a:pt x="208" y="813"/>
                    </a:lnTo>
                    <a:lnTo>
                      <a:pt x="195" y="842"/>
                    </a:lnTo>
                    <a:lnTo>
                      <a:pt x="183" y="870"/>
                    </a:lnTo>
                    <a:lnTo>
                      <a:pt x="166" y="909"/>
                    </a:lnTo>
                    <a:lnTo>
                      <a:pt x="154" y="912"/>
                    </a:lnTo>
                    <a:lnTo>
                      <a:pt x="143" y="909"/>
                    </a:lnTo>
                    <a:lnTo>
                      <a:pt x="134" y="901"/>
                    </a:lnTo>
                    <a:lnTo>
                      <a:pt x="128" y="888"/>
                    </a:lnTo>
                    <a:lnTo>
                      <a:pt x="130" y="877"/>
                    </a:lnTo>
                    <a:lnTo>
                      <a:pt x="136" y="857"/>
                    </a:lnTo>
                    <a:lnTo>
                      <a:pt x="139" y="838"/>
                    </a:lnTo>
                    <a:lnTo>
                      <a:pt x="127" y="823"/>
                    </a:lnTo>
                    <a:lnTo>
                      <a:pt x="134" y="811"/>
                    </a:lnTo>
                    <a:lnTo>
                      <a:pt x="131" y="796"/>
                    </a:lnTo>
                    <a:lnTo>
                      <a:pt x="130" y="811"/>
                    </a:lnTo>
                    <a:lnTo>
                      <a:pt x="119" y="823"/>
                    </a:lnTo>
                    <a:lnTo>
                      <a:pt x="130" y="838"/>
                    </a:lnTo>
                    <a:lnTo>
                      <a:pt x="128" y="853"/>
                    </a:lnTo>
                    <a:lnTo>
                      <a:pt x="121" y="884"/>
                    </a:lnTo>
                    <a:lnTo>
                      <a:pt x="106" y="891"/>
                    </a:lnTo>
                    <a:lnTo>
                      <a:pt x="92" y="898"/>
                    </a:lnTo>
                    <a:lnTo>
                      <a:pt x="84" y="906"/>
                    </a:lnTo>
                    <a:lnTo>
                      <a:pt x="80" y="917"/>
                    </a:lnTo>
                    <a:lnTo>
                      <a:pt x="77" y="933"/>
                    </a:lnTo>
                    <a:lnTo>
                      <a:pt x="86" y="913"/>
                    </a:lnTo>
                    <a:lnTo>
                      <a:pt x="97" y="902"/>
                    </a:lnTo>
                    <a:lnTo>
                      <a:pt x="110" y="896"/>
                    </a:lnTo>
                    <a:lnTo>
                      <a:pt x="119" y="895"/>
                    </a:lnTo>
                    <a:lnTo>
                      <a:pt x="124" y="903"/>
                    </a:lnTo>
                    <a:lnTo>
                      <a:pt x="130" y="912"/>
                    </a:lnTo>
                    <a:lnTo>
                      <a:pt x="137" y="919"/>
                    </a:lnTo>
                    <a:lnTo>
                      <a:pt x="148" y="924"/>
                    </a:lnTo>
                    <a:lnTo>
                      <a:pt x="160" y="924"/>
                    </a:lnTo>
                    <a:lnTo>
                      <a:pt x="152" y="941"/>
                    </a:lnTo>
                    <a:lnTo>
                      <a:pt x="142" y="955"/>
                    </a:lnTo>
                    <a:lnTo>
                      <a:pt x="130" y="969"/>
                    </a:lnTo>
                    <a:lnTo>
                      <a:pt x="113" y="988"/>
                    </a:lnTo>
                    <a:lnTo>
                      <a:pt x="101" y="1001"/>
                    </a:lnTo>
                    <a:lnTo>
                      <a:pt x="89" y="1012"/>
                    </a:lnTo>
                    <a:lnTo>
                      <a:pt x="81" y="1019"/>
                    </a:lnTo>
                    <a:lnTo>
                      <a:pt x="77" y="1027"/>
                    </a:lnTo>
                    <a:lnTo>
                      <a:pt x="75" y="1038"/>
                    </a:lnTo>
                    <a:lnTo>
                      <a:pt x="72" y="1102"/>
                    </a:lnTo>
                    <a:lnTo>
                      <a:pt x="71" y="1139"/>
                    </a:lnTo>
                    <a:lnTo>
                      <a:pt x="69" y="1151"/>
                    </a:lnTo>
                    <a:lnTo>
                      <a:pt x="69" y="1160"/>
                    </a:lnTo>
                    <a:lnTo>
                      <a:pt x="63" y="1176"/>
                    </a:lnTo>
                    <a:lnTo>
                      <a:pt x="56" y="1193"/>
                    </a:lnTo>
                    <a:lnTo>
                      <a:pt x="48" y="1204"/>
                    </a:lnTo>
                    <a:lnTo>
                      <a:pt x="36" y="1219"/>
                    </a:lnTo>
                    <a:lnTo>
                      <a:pt x="27" y="1229"/>
                    </a:lnTo>
                    <a:lnTo>
                      <a:pt x="26" y="1310"/>
                    </a:lnTo>
                    <a:lnTo>
                      <a:pt x="0" y="1327"/>
                    </a:lnTo>
                    <a:lnTo>
                      <a:pt x="26" y="1313"/>
                    </a:lnTo>
                    <a:lnTo>
                      <a:pt x="27" y="1339"/>
                    </a:lnTo>
                    <a:lnTo>
                      <a:pt x="32" y="1247"/>
                    </a:lnTo>
                    <a:lnTo>
                      <a:pt x="33" y="1231"/>
                    </a:lnTo>
                    <a:lnTo>
                      <a:pt x="47" y="1217"/>
                    </a:lnTo>
                    <a:lnTo>
                      <a:pt x="54" y="1207"/>
                    </a:lnTo>
                    <a:lnTo>
                      <a:pt x="63" y="1194"/>
                    </a:lnTo>
                    <a:lnTo>
                      <a:pt x="71" y="1182"/>
                    </a:lnTo>
                    <a:lnTo>
                      <a:pt x="75" y="1169"/>
                    </a:lnTo>
                    <a:lnTo>
                      <a:pt x="78" y="1157"/>
                    </a:lnTo>
                    <a:lnTo>
                      <a:pt x="80" y="1139"/>
                    </a:lnTo>
                    <a:lnTo>
                      <a:pt x="81" y="1121"/>
                    </a:lnTo>
                    <a:lnTo>
                      <a:pt x="84" y="1076"/>
                    </a:lnTo>
                    <a:lnTo>
                      <a:pt x="86" y="1037"/>
                    </a:lnTo>
                    <a:lnTo>
                      <a:pt x="89" y="1027"/>
                    </a:lnTo>
                    <a:lnTo>
                      <a:pt x="95" y="1020"/>
                    </a:lnTo>
                    <a:lnTo>
                      <a:pt x="109" y="1008"/>
                    </a:lnTo>
                    <a:lnTo>
                      <a:pt x="122" y="995"/>
                    </a:lnTo>
                    <a:lnTo>
                      <a:pt x="134" y="980"/>
                    </a:lnTo>
                    <a:lnTo>
                      <a:pt x="162" y="949"/>
                    </a:lnTo>
                    <a:lnTo>
                      <a:pt x="171" y="984"/>
                    </a:lnTo>
                    <a:lnTo>
                      <a:pt x="177" y="1020"/>
                    </a:lnTo>
                    <a:lnTo>
                      <a:pt x="180" y="1038"/>
                    </a:lnTo>
                    <a:lnTo>
                      <a:pt x="165" y="1051"/>
                    </a:lnTo>
                    <a:lnTo>
                      <a:pt x="151" y="1065"/>
                    </a:lnTo>
                    <a:lnTo>
                      <a:pt x="140" y="1065"/>
                    </a:lnTo>
                    <a:lnTo>
                      <a:pt x="115" y="1061"/>
                    </a:lnTo>
                    <a:lnTo>
                      <a:pt x="146" y="1070"/>
                    </a:lnTo>
                    <a:lnTo>
                      <a:pt x="139" y="1080"/>
                    </a:lnTo>
                    <a:lnTo>
                      <a:pt x="121" y="1105"/>
                    </a:lnTo>
                    <a:lnTo>
                      <a:pt x="107" y="1126"/>
                    </a:lnTo>
                    <a:lnTo>
                      <a:pt x="98" y="1147"/>
                    </a:lnTo>
                    <a:lnTo>
                      <a:pt x="92" y="1165"/>
                    </a:lnTo>
                    <a:lnTo>
                      <a:pt x="87" y="1183"/>
                    </a:lnTo>
                    <a:lnTo>
                      <a:pt x="84" y="1207"/>
                    </a:lnTo>
                    <a:lnTo>
                      <a:pt x="83" y="1222"/>
                    </a:lnTo>
                    <a:lnTo>
                      <a:pt x="84" y="1244"/>
                    </a:lnTo>
                    <a:lnTo>
                      <a:pt x="83" y="1264"/>
                    </a:lnTo>
                    <a:lnTo>
                      <a:pt x="83" y="1278"/>
                    </a:lnTo>
                    <a:lnTo>
                      <a:pt x="78" y="1307"/>
                    </a:lnTo>
                    <a:lnTo>
                      <a:pt x="69" y="1321"/>
                    </a:lnTo>
                    <a:lnTo>
                      <a:pt x="63" y="1331"/>
                    </a:lnTo>
                    <a:lnTo>
                      <a:pt x="56" y="1417"/>
                    </a:lnTo>
                    <a:lnTo>
                      <a:pt x="42" y="1423"/>
                    </a:lnTo>
                    <a:lnTo>
                      <a:pt x="30" y="1430"/>
                    </a:lnTo>
                    <a:lnTo>
                      <a:pt x="19" y="1432"/>
                    </a:lnTo>
                    <a:lnTo>
                      <a:pt x="4" y="1427"/>
                    </a:lnTo>
                    <a:lnTo>
                      <a:pt x="19" y="1437"/>
                    </a:lnTo>
                    <a:lnTo>
                      <a:pt x="32" y="1434"/>
                    </a:lnTo>
                    <a:lnTo>
                      <a:pt x="44" y="1428"/>
                    </a:lnTo>
                    <a:lnTo>
                      <a:pt x="56" y="1424"/>
                    </a:lnTo>
                    <a:lnTo>
                      <a:pt x="53" y="1437"/>
                    </a:lnTo>
                    <a:lnTo>
                      <a:pt x="47" y="1451"/>
                    </a:lnTo>
                    <a:lnTo>
                      <a:pt x="33" y="1469"/>
                    </a:lnTo>
                    <a:lnTo>
                      <a:pt x="15" y="1485"/>
                    </a:lnTo>
                    <a:lnTo>
                      <a:pt x="33" y="1471"/>
                    </a:lnTo>
                    <a:lnTo>
                      <a:pt x="44" y="1463"/>
                    </a:lnTo>
                    <a:lnTo>
                      <a:pt x="50" y="1453"/>
                    </a:lnTo>
                    <a:lnTo>
                      <a:pt x="57" y="1442"/>
                    </a:lnTo>
                    <a:lnTo>
                      <a:pt x="63" y="1417"/>
                    </a:lnTo>
                    <a:lnTo>
                      <a:pt x="68" y="1359"/>
                    </a:lnTo>
                    <a:lnTo>
                      <a:pt x="69" y="1334"/>
                    </a:lnTo>
                    <a:lnTo>
                      <a:pt x="77" y="1322"/>
                    </a:lnTo>
                    <a:lnTo>
                      <a:pt x="84" y="1313"/>
                    </a:lnTo>
                    <a:lnTo>
                      <a:pt x="89" y="1285"/>
                    </a:lnTo>
                    <a:lnTo>
                      <a:pt x="92" y="1256"/>
                    </a:lnTo>
                    <a:lnTo>
                      <a:pt x="92" y="1229"/>
                    </a:lnTo>
                    <a:lnTo>
                      <a:pt x="95" y="1201"/>
                    </a:lnTo>
                    <a:lnTo>
                      <a:pt x="97" y="1183"/>
                    </a:lnTo>
                    <a:lnTo>
                      <a:pt x="104" y="1157"/>
                    </a:lnTo>
                    <a:lnTo>
                      <a:pt x="112" y="1136"/>
                    </a:lnTo>
                    <a:lnTo>
                      <a:pt x="121" y="1119"/>
                    </a:lnTo>
                    <a:lnTo>
                      <a:pt x="136" y="1100"/>
                    </a:lnTo>
                    <a:lnTo>
                      <a:pt x="152" y="1077"/>
                    </a:lnTo>
                    <a:lnTo>
                      <a:pt x="166" y="1062"/>
                    </a:lnTo>
                    <a:lnTo>
                      <a:pt x="178" y="1054"/>
                    </a:lnTo>
                    <a:lnTo>
                      <a:pt x="186" y="1056"/>
                    </a:lnTo>
                    <a:lnTo>
                      <a:pt x="187" y="1084"/>
                    </a:lnTo>
                    <a:lnTo>
                      <a:pt x="187" y="1111"/>
                    </a:lnTo>
                    <a:lnTo>
                      <a:pt x="186" y="1133"/>
                    </a:lnTo>
                    <a:lnTo>
                      <a:pt x="183" y="1150"/>
                    </a:lnTo>
                    <a:lnTo>
                      <a:pt x="178" y="1167"/>
                    </a:lnTo>
                    <a:lnTo>
                      <a:pt x="168" y="1192"/>
                    </a:lnTo>
                    <a:lnTo>
                      <a:pt x="152" y="1217"/>
                    </a:lnTo>
                    <a:lnTo>
                      <a:pt x="137" y="1242"/>
                    </a:lnTo>
                    <a:lnTo>
                      <a:pt x="124" y="1268"/>
                    </a:lnTo>
                    <a:lnTo>
                      <a:pt x="110" y="1297"/>
                    </a:lnTo>
                    <a:lnTo>
                      <a:pt x="104" y="1316"/>
                    </a:lnTo>
                    <a:lnTo>
                      <a:pt x="101" y="1327"/>
                    </a:lnTo>
                    <a:lnTo>
                      <a:pt x="97" y="1357"/>
                    </a:lnTo>
                    <a:lnTo>
                      <a:pt x="94" y="1384"/>
                    </a:lnTo>
                    <a:lnTo>
                      <a:pt x="71" y="1395"/>
                    </a:lnTo>
                    <a:lnTo>
                      <a:pt x="92" y="1388"/>
                    </a:lnTo>
                    <a:lnTo>
                      <a:pt x="91" y="1402"/>
                    </a:lnTo>
                    <a:lnTo>
                      <a:pt x="87" y="1419"/>
                    </a:lnTo>
                    <a:lnTo>
                      <a:pt x="81" y="1435"/>
                    </a:lnTo>
                    <a:lnTo>
                      <a:pt x="72" y="1456"/>
                    </a:lnTo>
                    <a:lnTo>
                      <a:pt x="87" y="1430"/>
                    </a:lnTo>
                    <a:lnTo>
                      <a:pt x="95" y="1409"/>
                    </a:lnTo>
                    <a:lnTo>
                      <a:pt x="98" y="1398"/>
                    </a:lnTo>
                    <a:lnTo>
                      <a:pt x="101" y="1381"/>
                    </a:lnTo>
                    <a:lnTo>
                      <a:pt x="103" y="1364"/>
                    </a:lnTo>
                    <a:lnTo>
                      <a:pt x="109" y="1335"/>
                    </a:lnTo>
                    <a:lnTo>
                      <a:pt x="115" y="1314"/>
                    </a:lnTo>
                    <a:lnTo>
                      <a:pt x="128" y="1285"/>
                    </a:lnTo>
                    <a:lnTo>
                      <a:pt x="145" y="1256"/>
                    </a:lnTo>
                    <a:lnTo>
                      <a:pt x="163" y="1224"/>
                    </a:lnTo>
                    <a:lnTo>
                      <a:pt x="174" y="1205"/>
                    </a:lnTo>
                    <a:lnTo>
                      <a:pt x="184" y="1185"/>
                    </a:lnTo>
                    <a:lnTo>
                      <a:pt x="192" y="1169"/>
                    </a:lnTo>
                    <a:lnTo>
                      <a:pt x="196" y="1150"/>
                    </a:lnTo>
                    <a:lnTo>
                      <a:pt x="198" y="1126"/>
                    </a:lnTo>
                    <a:lnTo>
                      <a:pt x="199" y="1100"/>
                    </a:lnTo>
                    <a:lnTo>
                      <a:pt x="198" y="1063"/>
                    </a:lnTo>
                    <a:lnTo>
                      <a:pt x="195" y="1041"/>
                    </a:lnTo>
                    <a:lnTo>
                      <a:pt x="207" y="1031"/>
                    </a:lnTo>
                    <a:lnTo>
                      <a:pt x="222" y="1030"/>
                    </a:lnTo>
                    <a:lnTo>
                      <a:pt x="243" y="1030"/>
                    </a:lnTo>
                    <a:lnTo>
                      <a:pt x="207" y="1026"/>
                    </a:lnTo>
                    <a:lnTo>
                      <a:pt x="192" y="1031"/>
                    </a:lnTo>
                    <a:lnTo>
                      <a:pt x="187" y="1002"/>
                    </a:lnTo>
                    <a:lnTo>
                      <a:pt x="183" y="976"/>
                    </a:lnTo>
                    <a:lnTo>
                      <a:pt x="172" y="938"/>
                    </a:lnTo>
                    <a:lnTo>
                      <a:pt x="180" y="917"/>
                    </a:lnTo>
                    <a:lnTo>
                      <a:pt x="193" y="880"/>
                    </a:lnTo>
                    <a:lnTo>
                      <a:pt x="204" y="856"/>
                    </a:lnTo>
                    <a:lnTo>
                      <a:pt x="214" y="834"/>
                    </a:lnTo>
                    <a:lnTo>
                      <a:pt x="225" y="810"/>
                    </a:lnTo>
                    <a:lnTo>
                      <a:pt x="237" y="786"/>
                    </a:lnTo>
                    <a:lnTo>
                      <a:pt x="248" y="760"/>
                    </a:lnTo>
                    <a:lnTo>
                      <a:pt x="254" y="738"/>
                    </a:lnTo>
                    <a:lnTo>
                      <a:pt x="258" y="711"/>
                    </a:lnTo>
                    <a:lnTo>
                      <a:pt x="269" y="650"/>
                    </a:lnTo>
                    <a:lnTo>
                      <a:pt x="279" y="589"/>
                    </a:lnTo>
                    <a:lnTo>
                      <a:pt x="288" y="590"/>
                    </a:lnTo>
                    <a:lnTo>
                      <a:pt x="295" y="594"/>
                    </a:lnTo>
                    <a:lnTo>
                      <a:pt x="302" y="604"/>
                    </a:lnTo>
                    <a:lnTo>
                      <a:pt x="305" y="616"/>
                    </a:lnTo>
                    <a:lnTo>
                      <a:pt x="307" y="651"/>
                    </a:lnTo>
                    <a:lnTo>
                      <a:pt x="302" y="687"/>
                    </a:lnTo>
                    <a:lnTo>
                      <a:pt x="302" y="718"/>
                    </a:lnTo>
                    <a:lnTo>
                      <a:pt x="302" y="740"/>
                    </a:lnTo>
                    <a:lnTo>
                      <a:pt x="299" y="753"/>
                    </a:lnTo>
                    <a:lnTo>
                      <a:pt x="293" y="767"/>
                    </a:lnTo>
                    <a:lnTo>
                      <a:pt x="279" y="788"/>
                    </a:lnTo>
                    <a:lnTo>
                      <a:pt x="264" y="816"/>
                    </a:lnTo>
                    <a:lnTo>
                      <a:pt x="243" y="852"/>
                    </a:lnTo>
                    <a:lnTo>
                      <a:pt x="231" y="884"/>
                    </a:lnTo>
                    <a:lnTo>
                      <a:pt x="227" y="909"/>
                    </a:lnTo>
                    <a:lnTo>
                      <a:pt x="219" y="931"/>
                    </a:lnTo>
                    <a:lnTo>
                      <a:pt x="214" y="959"/>
                    </a:lnTo>
                    <a:lnTo>
                      <a:pt x="196" y="1005"/>
                    </a:lnTo>
                    <a:lnTo>
                      <a:pt x="213" y="970"/>
                    </a:lnTo>
                    <a:lnTo>
                      <a:pt x="223" y="934"/>
                    </a:lnTo>
                    <a:lnTo>
                      <a:pt x="233" y="910"/>
                    </a:lnTo>
                    <a:lnTo>
                      <a:pt x="237" y="885"/>
                    </a:lnTo>
                    <a:lnTo>
                      <a:pt x="245" y="864"/>
                    </a:lnTo>
                    <a:lnTo>
                      <a:pt x="255" y="843"/>
                    </a:lnTo>
                    <a:lnTo>
                      <a:pt x="269" y="818"/>
                    </a:lnTo>
                    <a:lnTo>
                      <a:pt x="285" y="791"/>
                    </a:lnTo>
                    <a:lnTo>
                      <a:pt x="298" y="774"/>
                    </a:lnTo>
                    <a:lnTo>
                      <a:pt x="305" y="758"/>
                    </a:lnTo>
                    <a:lnTo>
                      <a:pt x="308" y="746"/>
                    </a:lnTo>
                    <a:lnTo>
                      <a:pt x="308" y="718"/>
                    </a:lnTo>
                    <a:lnTo>
                      <a:pt x="308" y="697"/>
                    </a:lnTo>
                    <a:lnTo>
                      <a:pt x="314" y="655"/>
                    </a:lnTo>
                    <a:lnTo>
                      <a:pt x="314" y="633"/>
                    </a:lnTo>
                    <a:lnTo>
                      <a:pt x="313" y="609"/>
                    </a:lnTo>
                    <a:lnTo>
                      <a:pt x="310" y="594"/>
                    </a:lnTo>
                    <a:lnTo>
                      <a:pt x="304" y="584"/>
                    </a:lnTo>
                    <a:lnTo>
                      <a:pt x="293" y="575"/>
                    </a:lnTo>
                    <a:lnTo>
                      <a:pt x="282" y="571"/>
                    </a:lnTo>
                    <a:lnTo>
                      <a:pt x="290" y="522"/>
                    </a:lnTo>
                    <a:lnTo>
                      <a:pt x="301" y="458"/>
                    </a:lnTo>
                    <a:lnTo>
                      <a:pt x="310" y="413"/>
                    </a:lnTo>
                    <a:lnTo>
                      <a:pt x="317" y="380"/>
                    </a:lnTo>
                    <a:lnTo>
                      <a:pt x="322" y="359"/>
                    </a:lnTo>
                    <a:lnTo>
                      <a:pt x="329" y="327"/>
                    </a:lnTo>
                    <a:lnTo>
                      <a:pt x="337" y="305"/>
                    </a:lnTo>
                    <a:lnTo>
                      <a:pt x="346" y="277"/>
                    </a:lnTo>
                    <a:lnTo>
                      <a:pt x="355" y="254"/>
                    </a:lnTo>
                    <a:lnTo>
                      <a:pt x="363" y="235"/>
                    </a:lnTo>
                    <a:lnTo>
                      <a:pt x="372" y="217"/>
                    </a:lnTo>
                    <a:lnTo>
                      <a:pt x="381" y="201"/>
                    </a:lnTo>
                    <a:lnTo>
                      <a:pt x="397" y="182"/>
                    </a:lnTo>
                    <a:lnTo>
                      <a:pt x="402" y="203"/>
                    </a:lnTo>
                    <a:lnTo>
                      <a:pt x="411" y="224"/>
                    </a:lnTo>
                    <a:lnTo>
                      <a:pt x="417" y="240"/>
                    </a:lnTo>
                    <a:lnTo>
                      <a:pt x="424" y="259"/>
                    </a:lnTo>
                    <a:lnTo>
                      <a:pt x="435" y="281"/>
                    </a:lnTo>
                    <a:lnTo>
                      <a:pt x="441" y="307"/>
                    </a:lnTo>
                    <a:lnTo>
                      <a:pt x="443" y="339"/>
                    </a:lnTo>
                    <a:lnTo>
                      <a:pt x="441" y="363"/>
                    </a:lnTo>
                    <a:lnTo>
                      <a:pt x="435" y="395"/>
                    </a:lnTo>
                    <a:lnTo>
                      <a:pt x="431" y="422"/>
                    </a:lnTo>
                    <a:lnTo>
                      <a:pt x="426" y="444"/>
                    </a:lnTo>
                    <a:lnTo>
                      <a:pt x="421" y="466"/>
                    </a:lnTo>
                    <a:lnTo>
                      <a:pt x="418" y="488"/>
                    </a:lnTo>
                    <a:lnTo>
                      <a:pt x="417" y="506"/>
                    </a:lnTo>
                    <a:lnTo>
                      <a:pt x="417" y="537"/>
                    </a:lnTo>
                    <a:lnTo>
                      <a:pt x="420" y="566"/>
                    </a:lnTo>
                    <a:lnTo>
                      <a:pt x="437" y="648"/>
                    </a:lnTo>
                    <a:lnTo>
                      <a:pt x="429" y="586"/>
                    </a:lnTo>
                    <a:lnTo>
                      <a:pt x="426" y="561"/>
                    </a:lnTo>
                    <a:lnTo>
                      <a:pt x="424" y="544"/>
                    </a:lnTo>
                    <a:lnTo>
                      <a:pt x="426" y="527"/>
                    </a:lnTo>
                    <a:lnTo>
                      <a:pt x="429" y="502"/>
                    </a:lnTo>
                    <a:lnTo>
                      <a:pt x="432" y="473"/>
                    </a:lnTo>
                    <a:lnTo>
                      <a:pt x="438" y="447"/>
                    </a:lnTo>
                    <a:lnTo>
                      <a:pt x="444" y="420"/>
                    </a:lnTo>
                    <a:lnTo>
                      <a:pt x="450" y="398"/>
                    </a:lnTo>
                    <a:lnTo>
                      <a:pt x="455" y="377"/>
                    </a:lnTo>
                    <a:lnTo>
                      <a:pt x="458" y="349"/>
                    </a:lnTo>
                    <a:lnTo>
                      <a:pt x="459" y="327"/>
                    </a:lnTo>
                    <a:lnTo>
                      <a:pt x="456" y="299"/>
                    </a:lnTo>
                    <a:lnTo>
                      <a:pt x="452" y="278"/>
                    </a:lnTo>
                    <a:lnTo>
                      <a:pt x="444" y="259"/>
                    </a:lnTo>
                    <a:lnTo>
                      <a:pt x="435" y="240"/>
                    </a:lnTo>
                    <a:lnTo>
                      <a:pt x="423" y="208"/>
                    </a:lnTo>
                    <a:lnTo>
                      <a:pt x="418" y="190"/>
                    </a:lnTo>
                    <a:lnTo>
                      <a:pt x="415" y="169"/>
                    </a:lnTo>
                    <a:lnTo>
                      <a:pt x="426" y="158"/>
                    </a:lnTo>
                    <a:lnTo>
                      <a:pt x="443" y="146"/>
                    </a:lnTo>
                    <a:lnTo>
                      <a:pt x="456" y="136"/>
                    </a:lnTo>
                    <a:lnTo>
                      <a:pt x="471" y="126"/>
                    </a:lnTo>
                    <a:lnTo>
                      <a:pt x="495" y="110"/>
                    </a:lnTo>
                    <a:lnTo>
                      <a:pt x="521" y="94"/>
                    </a:lnTo>
                    <a:lnTo>
                      <a:pt x="541" y="83"/>
                    </a:lnTo>
                    <a:lnTo>
                      <a:pt x="560" y="72"/>
                    </a:lnTo>
                    <a:lnTo>
                      <a:pt x="588" y="57"/>
                    </a:lnTo>
                    <a:lnTo>
                      <a:pt x="613" y="46"/>
                    </a:lnTo>
                    <a:lnTo>
                      <a:pt x="630" y="39"/>
                    </a:lnTo>
                    <a:lnTo>
                      <a:pt x="653" y="30"/>
                    </a:lnTo>
                    <a:lnTo>
                      <a:pt x="675" y="23"/>
                    </a:lnTo>
                    <a:lnTo>
                      <a:pt x="696" y="19"/>
                    </a:lnTo>
                    <a:lnTo>
                      <a:pt x="718" y="16"/>
                    </a:lnTo>
                    <a:lnTo>
                      <a:pt x="736" y="18"/>
                    </a:lnTo>
                    <a:lnTo>
                      <a:pt x="754" y="20"/>
                    </a:lnTo>
                    <a:lnTo>
                      <a:pt x="771" y="25"/>
                    </a:lnTo>
                    <a:lnTo>
                      <a:pt x="790" y="30"/>
                    </a:lnTo>
                    <a:lnTo>
                      <a:pt x="810" y="41"/>
                    </a:lnTo>
                    <a:lnTo>
                      <a:pt x="823" y="52"/>
                    </a:lnTo>
                    <a:lnTo>
                      <a:pt x="837" y="65"/>
                    </a:lnTo>
                    <a:lnTo>
                      <a:pt x="848" y="78"/>
                    </a:lnTo>
                    <a:lnTo>
                      <a:pt x="857" y="90"/>
                    </a:lnTo>
                    <a:lnTo>
                      <a:pt x="863" y="104"/>
                    </a:lnTo>
                    <a:lnTo>
                      <a:pt x="867" y="119"/>
                    </a:lnTo>
                    <a:lnTo>
                      <a:pt x="870" y="133"/>
                    </a:lnTo>
                    <a:lnTo>
                      <a:pt x="873" y="157"/>
                    </a:lnTo>
                    <a:lnTo>
                      <a:pt x="875" y="175"/>
                    </a:lnTo>
                    <a:lnTo>
                      <a:pt x="878" y="229"/>
                    </a:lnTo>
                    <a:lnTo>
                      <a:pt x="910" y="227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</p:grpSp>
        <p:grpSp>
          <p:nvGrpSpPr>
            <p:cNvPr id="39957" name="Group 60"/>
            <p:cNvGrpSpPr>
              <a:grpSpLocks/>
            </p:cNvGrpSpPr>
            <p:nvPr/>
          </p:nvGrpSpPr>
          <p:grpSpPr bwMode="auto">
            <a:xfrm>
              <a:off x="1388" y="1781"/>
              <a:ext cx="523" cy="294"/>
              <a:chOff x="1463" y="1340"/>
              <a:chExt cx="424" cy="276"/>
            </a:xfrm>
          </p:grpSpPr>
          <p:grpSp>
            <p:nvGrpSpPr>
              <p:cNvPr id="39986" name="Group 61"/>
              <p:cNvGrpSpPr>
                <a:grpSpLocks/>
              </p:cNvGrpSpPr>
              <p:nvPr/>
            </p:nvGrpSpPr>
            <p:grpSpPr bwMode="auto">
              <a:xfrm>
                <a:off x="1463" y="1340"/>
                <a:ext cx="424" cy="276"/>
                <a:chOff x="1463" y="1340"/>
                <a:chExt cx="424" cy="276"/>
              </a:xfrm>
            </p:grpSpPr>
            <p:sp>
              <p:nvSpPr>
                <p:cNvPr id="39995" name="Freeform 62"/>
                <p:cNvSpPr>
                  <a:spLocks/>
                </p:cNvSpPr>
                <p:nvPr/>
              </p:nvSpPr>
              <p:spPr bwMode="auto">
                <a:xfrm>
                  <a:off x="1733" y="1340"/>
                  <a:ext cx="154" cy="276"/>
                </a:xfrm>
                <a:custGeom>
                  <a:avLst/>
                  <a:gdLst>
                    <a:gd name="T0" fmla="*/ 10 w 308"/>
                    <a:gd name="T1" fmla="*/ 0 h 552"/>
                    <a:gd name="T2" fmla="*/ 14 w 308"/>
                    <a:gd name="T3" fmla="*/ 1 h 552"/>
                    <a:gd name="T4" fmla="*/ 19 w 308"/>
                    <a:gd name="T5" fmla="*/ 2 h 552"/>
                    <a:gd name="T6" fmla="*/ 23 w 308"/>
                    <a:gd name="T7" fmla="*/ 4 h 552"/>
                    <a:gd name="T8" fmla="*/ 27 w 308"/>
                    <a:gd name="T9" fmla="*/ 6 h 552"/>
                    <a:gd name="T10" fmla="*/ 31 w 308"/>
                    <a:gd name="T11" fmla="*/ 9 h 552"/>
                    <a:gd name="T12" fmla="*/ 37 w 308"/>
                    <a:gd name="T13" fmla="*/ 12 h 552"/>
                    <a:gd name="T14" fmla="*/ 40 w 308"/>
                    <a:gd name="T15" fmla="*/ 17 h 552"/>
                    <a:gd name="T16" fmla="*/ 44 w 308"/>
                    <a:gd name="T17" fmla="*/ 20 h 552"/>
                    <a:gd name="T18" fmla="*/ 48 w 308"/>
                    <a:gd name="T19" fmla="*/ 25 h 552"/>
                    <a:gd name="T20" fmla="*/ 52 w 308"/>
                    <a:gd name="T21" fmla="*/ 30 h 552"/>
                    <a:gd name="T22" fmla="*/ 55 w 308"/>
                    <a:gd name="T23" fmla="*/ 35 h 552"/>
                    <a:gd name="T24" fmla="*/ 59 w 308"/>
                    <a:gd name="T25" fmla="*/ 41 h 552"/>
                    <a:gd name="T26" fmla="*/ 63 w 308"/>
                    <a:gd name="T27" fmla="*/ 49 h 552"/>
                    <a:gd name="T28" fmla="*/ 67 w 308"/>
                    <a:gd name="T29" fmla="*/ 57 h 552"/>
                    <a:gd name="T30" fmla="*/ 70 w 308"/>
                    <a:gd name="T31" fmla="*/ 67 h 552"/>
                    <a:gd name="T32" fmla="*/ 72 w 308"/>
                    <a:gd name="T33" fmla="*/ 74 h 552"/>
                    <a:gd name="T34" fmla="*/ 74 w 308"/>
                    <a:gd name="T35" fmla="*/ 82 h 552"/>
                    <a:gd name="T36" fmla="*/ 75 w 308"/>
                    <a:gd name="T37" fmla="*/ 88 h 552"/>
                    <a:gd name="T38" fmla="*/ 76 w 308"/>
                    <a:gd name="T39" fmla="*/ 94 h 552"/>
                    <a:gd name="T40" fmla="*/ 77 w 308"/>
                    <a:gd name="T41" fmla="*/ 104 h 552"/>
                    <a:gd name="T42" fmla="*/ 77 w 308"/>
                    <a:gd name="T43" fmla="*/ 113 h 552"/>
                    <a:gd name="T44" fmla="*/ 77 w 308"/>
                    <a:gd name="T45" fmla="*/ 122 h 552"/>
                    <a:gd name="T46" fmla="*/ 77 w 308"/>
                    <a:gd name="T47" fmla="*/ 126 h 552"/>
                    <a:gd name="T48" fmla="*/ 77 w 308"/>
                    <a:gd name="T49" fmla="*/ 130 h 552"/>
                    <a:gd name="T50" fmla="*/ 76 w 308"/>
                    <a:gd name="T51" fmla="*/ 132 h 552"/>
                    <a:gd name="T52" fmla="*/ 76 w 308"/>
                    <a:gd name="T53" fmla="*/ 134 h 552"/>
                    <a:gd name="T54" fmla="*/ 75 w 308"/>
                    <a:gd name="T55" fmla="*/ 136 h 552"/>
                    <a:gd name="T56" fmla="*/ 74 w 308"/>
                    <a:gd name="T57" fmla="*/ 137 h 552"/>
                    <a:gd name="T58" fmla="*/ 71 w 308"/>
                    <a:gd name="T59" fmla="*/ 138 h 552"/>
                    <a:gd name="T60" fmla="*/ 69 w 308"/>
                    <a:gd name="T61" fmla="*/ 138 h 552"/>
                    <a:gd name="T62" fmla="*/ 67 w 308"/>
                    <a:gd name="T63" fmla="*/ 138 h 552"/>
                    <a:gd name="T64" fmla="*/ 63 w 308"/>
                    <a:gd name="T65" fmla="*/ 136 h 552"/>
                    <a:gd name="T66" fmla="*/ 60 w 308"/>
                    <a:gd name="T67" fmla="*/ 133 h 552"/>
                    <a:gd name="T68" fmla="*/ 57 w 308"/>
                    <a:gd name="T69" fmla="*/ 131 h 552"/>
                    <a:gd name="T70" fmla="*/ 52 w 308"/>
                    <a:gd name="T71" fmla="*/ 128 h 552"/>
                    <a:gd name="T72" fmla="*/ 48 w 308"/>
                    <a:gd name="T73" fmla="*/ 126 h 552"/>
                    <a:gd name="T74" fmla="*/ 43 w 308"/>
                    <a:gd name="T75" fmla="*/ 125 h 552"/>
                    <a:gd name="T76" fmla="*/ 36 w 308"/>
                    <a:gd name="T77" fmla="*/ 123 h 552"/>
                    <a:gd name="T78" fmla="*/ 28 w 308"/>
                    <a:gd name="T79" fmla="*/ 122 h 552"/>
                    <a:gd name="T80" fmla="*/ 23 w 308"/>
                    <a:gd name="T81" fmla="*/ 120 h 552"/>
                    <a:gd name="T82" fmla="*/ 19 w 308"/>
                    <a:gd name="T83" fmla="*/ 118 h 552"/>
                    <a:gd name="T84" fmla="*/ 16 w 308"/>
                    <a:gd name="T85" fmla="*/ 115 h 552"/>
                    <a:gd name="T86" fmla="*/ 14 w 308"/>
                    <a:gd name="T87" fmla="*/ 113 h 552"/>
                    <a:gd name="T88" fmla="*/ 13 w 308"/>
                    <a:gd name="T89" fmla="*/ 110 h 552"/>
                    <a:gd name="T90" fmla="*/ 12 w 308"/>
                    <a:gd name="T91" fmla="*/ 107 h 552"/>
                    <a:gd name="T92" fmla="*/ 12 w 308"/>
                    <a:gd name="T93" fmla="*/ 104 h 552"/>
                    <a:gd name="T94" fmla="*/ 13 w 308"/>
                    <a:gd name="T95" fmla="*/ 92 h 552"/>
                    <a:gd name="T96" fmla="*/ 12 w 308"/>
                    <a:gd name="T97" fmla="*/ 82 h 552"/>
                    <a:gd name="T98" fmla="*/ 11 w 308"/>
                    <a:gd name="T99" fmla="*/ 70 h 552"/>
                    <a:gd name="T100" fmla="*/ 10 w 308"/>
                    <a:gd name="T101" fmla="*/ 58 h 552"/>
                    <a:gd name="T102" fmla="*/ 9 w 308"/>
                    <a:gd name="T103" fmla="*/ 49 h 552"/>
                    <a:gd name="T104" fmla="*/ 7 w 308"/>
                    <a:gd name="T105" fmla="*/ 40 h 552"/>
                    <a:gd name="T106" fmla="*/ 5 w 308"/>
                    <a:gd name="T107" fmla="*/ 34 h 552"/>
                    <a:gd name="T108" fmla="*/ 3 w 308"/>
                    <a:gd name="T109" fmla="*/ 23 h 552"/>
                    <a:gd name="T110" fmla="*/ 2 w 308"/>
                    <a:gd name="T111" fmla="*/ 18 h 552"/>
                    <a:gd name="T112" fmla="*/ 1 w 308"/>
                    <a:gd name="T113" fmla="*/ 12 h 552"/>
                    <a:gd name="T114" fmla="*/ 0 w 308"/>
                    <a:gd name="T115" fmla="*/ 7 h 552"/>
                    <a:gd name="T116" fmla="*/ 1 w 308"/>
                    <a:gd name="T117" fmla="*/ 4 h 552"/>
                    <a:gd name="T118" fmla="*/ 1 w 308"/>
                    <a:gd name="T119" fmla="*/ 2 h 552"/>
                    <a:gd name="T120" fmla="*/ 3 w 308"/>
                    <a:gd name="T121" fmla="*/ 1 h 552"/>
                    <a:gd name="T122" fmla="*/ 7 w 308"/>
                    <a:gd name="T123" fmla="*/ 0 h 552"/>
                    <a:gd name="T124" fmla="*/ 10 w 308"/>
                    <a:gd name="T125" fmla="*/ 0 h 552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08"/>
                    <a:gd name="T190" fmla="*/ 0 h 552"/>
                    <a:gd name="T191" fmla="*/ 308 w 308"/>
                    <a:gd name="T192" fmla="*/ 552 h 552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08" h="552">
                      <a:moveTo>
                        <a:pt x="41" y="0"/>
                      </a:moveTo>
                      <a:lnTo>
                        <a:pt x="56" y="2"/>
                      </a:lnTo>
                      <a:lnTo>
                        <a:pt x="76" y="9"/>
                      </a:lnTo>
                      <a:lnTo>
                        <a:pt x="94" y="18"/>
                      </a:lnTo>
                      <a:lnTo>
                        <a:pt x="109" y="26"/>
                      </a:lnTo>
                      <a:lnTo>
                        <a:pt x="126" y="37"/>
                      </a:lnTo>
                      <a:lnTo>
                        <a:pt x="145" y="51"/>
                      </a:lnTo>
                      <a:lnTo>
                        <a:pt x="162" y="65"/>
                      </a:lnTo>
                      <a:lnTo>
                        <a:pt x="177" y="80"/>
                      </a:lnTo>
                      <a:lnTo>
                        <a:pt x="194" y="100"/>
                      </a:lnTo>
                      <a:lnTo>
                        <a:pt x="209" y="121"/>
                      </a:lnTo>
                      <a:lnTo>
                        <a:pt x="221" y="139"/>
                      </a:lnTo>
                      <a:lnTo>
                        <a:pt x="236" y="164"/>
                      </a:lnTo>
                      <a:lnTo>
                        <a:pt x="253" y="197"/>
                      </a:lnTo>
                      <a:lnTo>
                        <a:pt x="266" y="231"/>
                      </a:lnTo>
                      <a:lnTo>
                        <a:pt x="278" y="267"/>
                      </a:lnTo>
                      <a:lnTo>
                        <a:pt x="287" y="299"/>
                      </a:lnTo>
                      <a:lnTo>
                        <a:pt x="295" y="330"/>
                      </a:lnTo>
                      <a:lnTo>
                        <a:pt x="299" y="355"/>
                      </a:lnTo>
                      <a:lnTo>
                        <a:pt x="302" y="378"/>
                      </a:lnTo>
                      <a:lnTo>
                        <a:pt x="307" y="416"/>
                      </a:lnTo>
                      <a:lnTo>
                        <a:pt x="308" y="454"/>
                      </a:lnTo>
                      <a:lnTo>
                        <a:pt x="308" y="490"/>
                      </a:lnTo>
                      <a:lnTo>
                        <a:pt x="307" y="504"/>
                      </a:lnTo>
                      <a:lnTo>
                        <a:pt x="305" y="520"/>
                      </a:lnTo>
                      <a:lnTo>
                        <a:pt x="304" y="527"/>
                      </a:lnTo>
                      <a:lnTo>
                        <a:pt x="302" y="534"/>
                      </a:lnTo>
                      <a:lnTo>
                        <a:pt x="299" y="543"/>
                      </a:lnTo>
                      <a:lnTo>
                        <a:pt x="293" y="548"/>
                      </a:lnTo>
                      <a:lnTo>
                        <a:pt x="284" y="552"/>
                      </a:lnTo>
                      <a:lnTo>
                        <a:pt x="275" y="552"/>
                      </a:lnTo>
                      <a:lnTo>
                        <a:pt x="265" y="550"/>
                      </a:lnTo>
                      <a:lnTo>
                        <a:pt x="253" y="541"/>
                      </a:lnTo>
                      <a:lnTo>
                        <a:pt x="242" y="532"/>
                      </a:lnTo>
                      <a:lnTo>
                        <a:pt x="228" y="523"/>
                      </a:lnTo>
                      <a:lnTo>
                        <a:pt x="210" y="512"/>
                      </a:lnTo>
                      <a:lnTo>
                        <a:pt x="192" y="505"/>
                      </a:lnTo>
                      <a:lnTo>
                        <a:pt x="172" y="501"/>
                      </a:lnTo>
                      <a:lnTo>
                        <a:pt x="142" y="494"/>
                      </a:lnTo>
                      <a:lnTo>
                        <a:pt x="113" y="488"/>
                      </a:lnTo>
                      <a:lnTo>
                        <a:pt x="95" y="481"/>
                      </a:lnTo>
                      <a:lnTo>
                        <a:pt x="77" y="473"/>
                      </a:lnTo>
                      <a:lnTo>
                        <a:pt x="64" y="463"/>
                      </a:lnTo>
                      <a:lnTo>
                        <a:pt x="56" y="452"/>
                      </a:lnTo>
                      <a:lnTo>
                        <a:pt x="52" y="442"/>
                      </a:lnTo>
                      <a:lnTo>
                        <a:pt x="50" y="430"/>
                      </a:lnTo>
                      <a:lnTo>
                        <a:pt x="50" y="419"/>
                      </a:lnTo>
                      <a:lnTo>
                        <a:pt x="52" y="369"/>
                      </a:lnTo>
                      <a:lnTo>
                        <a:pt x="50" y="328"/>
                      </a:lnTo>
                      <a:lnTo>
                        <a:pt x="45" y="281"/>
                      </a:lnTo>
                      <a:lnTo>
                        <a:pt x="41" y="235"/>
                      </a:lnTo>
                      <a:lnTo>
                        <a:pt x="35" y="197"/>
                      </a:lnTo>
                      <a:lnTo>
                        <a:pt x="29" y="163"/>
                      </a:lnTo>
                      <a:lnTo>
                        <a:pt x="23" y="133"/>
                      </a:lnTo>
                      <a:lnTo>
                        <a:pt x="14" y="93"/>
                      </a:lnTo>
                      <a:lnTo>
                        <a:pt x="9" y="72"/>
                      </a:lnTo>
                      <a:lnTo>
                        <a:pt x="3" y="48"/>
                      </a:lnTo>
                      <a:lnTo>
                        <a:pt x="0" y="29"/>
                      </a:lnTo>
                      <a:lnTo>
                        <a:pt x="2" y="16"/>
                      </a:lnTo>
                      <a:lnTo>
                        <a:pt x="6" y="8"/>
                      </a:lnTo>
                      <a:lnTo>
                        <a:pt x="15" y="2"/>
                      </a:lnTo>
                      <a:lnTo>
                        <a:pt x="29" y="0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FF9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96" name="Freeform 63"/>
                <p:cNvSpPr>
                  <a:spLocks/>
                </p:cNvSpPr>
                <p:nvPr/>
              </p:nvSpPr>
              <p:spPr bwMode="auto">
                <a:xfrm>
                  <a:off x="1463" y="1340"/>
                  <a:ext cx="154" cy="276"/>
                </a:xfrm>
                <a:custGeom>
                  <a:avLst/>
                  <a:gdLst>
                    <a:gd name="T0" fmla="*/ 67 w 308"/>
                    <a:gd name="T1" fmla="*/ 0 h 552"/>
                    <a:gd name="T2" fmla="*/ 63 w 308"/>
                    <a:gd name="T3" fmla="*/ 1 h 552"/>
                    <a:gd name="T4" fmla="*/ 58 w 308"/>
                    <a:gd name="T5" fmla="*/ 2 h 552"/>
                    <a:gd name="T6" fmla="*/ 53 w 308"/>
                    <a:gd name="T7" fmla="*/ 4 h 552"/>
                    <a:gd name="T8" fmla="*/ 49 w 308"/>
                    <a:gd name="T9" fmla="*/ 6 h 552"/>
                    <a:gd name="T10" fmla="*/ 45 w 308"/>
                    <a:gd name="T11" fmla="*/ 9 h 552"/>
                    <a:gd name="T12" fmla="*/ 40 w 308"/>
                    <a:gd name="T13" fmla="*/ 12 h 552"/>
                    <a:gd name="T14" fmla="*/ 37 w 308"/>
                    <a:gd name="T15" fmla="*/ 17 h 552"/>
                    <a:gd name="T16" fmla="*/ 33 w 308"/>
                    <a:gd name="T17" fmla="*/ 20 h 552"/>
                    <a:gd name="T18" fmla="*/ 28 w 308"/>
                    <a:gd name="T19" fmla="*/ 25 h 552"/>
                    <a:gd name="T20" fmla="*/ 24 w 308"/>
                    <a:gd name="T21" fmla="*/ 30 h 552"/>
                    <a:gd name="T22" fmla="*/ 21 w 308"/>
                    <a:gd name="T23" fmla="*/ 35 h 552"/>
                    <a:gd name="T24" fmla="*/ 18 w 308"/>
                    <a:gd name="T25" fmla="*/ 41 h 552"/>
                    <a:gd name="T26" fmla="*/ 14 w 308"/>
                    <a:gd name="T27" fmla="*/ 49 h 552"/>
                    <a:gd name="T28" fmla="*/ 10 w 308"/>
                    <a:gd name="T29" fmla="*/ 57 h 552"/>
                    <a:gd name="T30" fmla="*/ 7 w 308"/>
                    <a:gd name="T31" fmla="*/ 67 h 552"/>
                    <a:gd name="T32" fmla="*/ 5 w 308"/>
                    <a:gd name="T33" fmla="*/ 74 h 552"/>
                    <a:gd name="T34" fmla="*/ 3 w 308"/>
                    <a:gd name="T35" fmla="*/ 82 h 552"/>
                    <a:gd name="T36" fmla="*/ 2 w 308"/>
                    <a:gd name="T37" fmla="*/ 88 h 552"/>
                    <a:gd name="T38" fmla="*/ 1 w 308"/>
                    <a:gd name="T39" fmla="*/ 94 h 552"/>
                    <a:gd name="T40" fmla="*/ 1 w 308"/>
                    <a:gd name="T41" fmla="*/ 104 h 552"/>
                    <a:gd name="T42" fmla="*/ 0 w 308"/>
                    <a:gd name="T43" fmla="*/ 113 h 552"/>
                    <a:gd name="T44" fmla="*/ 0 w 308"/>
                    <a:gd name="T45" fmla="*/ 122 h 552"/>
                    <a:gd name="T46" fmla="*/ 1 w 308"/>
                    <a:gd name="T47" fmla="*/ 126 h 552"/>
                    <a:gd name="T48" fmla="*/ 1 w 308"/>
                    <a:gd name="T49" fmla="*/ 130 h 552"/>
                    <a:gd name="T50" fmla="*/ 1 w 308"/>
                    <a:gd name="T51" fmla="*/ 132 h 552"/>
                    <a:gd name="T52" fmla="*/ 1 w 308"/>
                    <a:gd name="T53" fmla="*/ 134 h 552"/>
                    <a:gd name="T54" fmla="*/ 2 w 308"/>
                    <a:gd name="T55" fmla="*/ 136 h 552"/>
                    <a:gd name="T56" fmla="*/ 3 w 308"/>
                    <a:gd name="T57" fmla="*/ 137 h 552"/>
                    <a:gd name="T58" fmla="*/ 6 w 308"/>
                    <a:gd name="T59" fmla="*/ 138 h 552"/>
                    <a:gd name="T60" fmla="*/ 9 w 308"/>
                    <a:gd name="T61" fmla="*/ 138 h 552"/>
                    <a:gd name="T62" fmla="*/ 11 w 308"/>
                    <a:gd name="T63" fmla="*/ 138 h 552"/>
                    <a:gd name="T64" fmla="*/ 14 w 308"/>
                    <a:gd name="T65" fmla="*/ 136 h 552"/>
                    <a:gd name="T66" fmla="*/ 17 w 308"/>
                    <a:gd name="T67" fmla="*/ 133 h 552"/>
                    <a:gd name="T68" fmla="*/ 20 w 308"/>
                    <a:gd name="T69" fmla="*/ 131 h 552"/>
                    <a:gd name="T70" fmla="*/ 24 w 308"/>
                    <a:gd name="T71" fmla="*/ 128 h 552"/>
                    <a:gd name="T72" fmla="*/ 29 w 308"/>
                    <a:gd name="T73" fmla="*/ 126 h 552"/>
                    <a:gd name="T74" fmla="*/ 34 w 308"/>
                    <a:gd name="T75" fmla="*/ 125 h 552"/>
                    <a:gd name="T76" fmla="*/ 41 w 308"/>
                    <a:gd name="T77" fmla="*/ 123 h 552"/>
                    <a:gd name="T78" fmla="*/ 48 w 308"/>
                    <a:gd name="T79" fmla="*/ 122 h 552"/>
                    <a:gd name="T80" fmla="*/ 53 w 308"/>
                    <a:gd name="T81" fmla="*/ 120 h 552"/>
                    <a:gd name="T82" fmla="*/ 57 w 308"/>
                    <a:gd name="T83" fmla="*/ 118 h 552"/>
                    <a:gd name="T84" fmla="*/ 61 w 308"/>
                    <a:gd name="T85" fmla="*/ 115 h 552"/>
                    <a:gd name="T86" fmla="*/ 63 w 308"/>
                    <a:gd name="T87" fmla="*/ 113 h 552"/>
                    <a:gd name="T88" fmla="*/ 65 w 308"/>
                    <a:gd name="T89" fmla="*/ 110 h 552"/>
                    <a:gd name="T90" fmla="*/ 65 w 308"/>
                    <a:gd name="T91" fmla="*/ 107 h 552"/>
                    <a:gd name="T92" fmla="*/ 65 w 308"/>
                    <a:gd name="T93" fmla="*/ 104 h 552"/>
                    <a:gd name="T94" fmla="*/ 65 w 308"/>
                    <a:gd name="T95" fmla="*/ 92 h 552"/>
                    <a:gd name="T96" fmla="*/ 65 w 308"/>
                    <a:gd name="T97" fmla="*/ 82 h 552"/>
                    <a:gd name="T98" fmla="*/ 66 w 308"/>
                    <a:gd name="T99" fmla="*/ 70 h 552"/>
                    <a:gd name="T100" fmla="*/ 67 w 308"/>
                    <a:gd name="T101" fmla="*/ 58 h 552"/>
                    <a:gd name="T102" fmla="*/ 69 w 308"/>
                    <a:gd name="T103" fmla="*/ 49 h 552"/>
                    <a:gd name="T104" fmla="*/ 70 w 308"/>
                    <a:gd name="T105" fmla="*/ 40 h 552"/>
                    <a:gd name="T106" fmla="*/ 72 w 308"/>
                    <a:gd name="T107" fmla="*/ 34 h 552"/>
                    <a:gd name="T108" fmla="*/ 74 w 308"/>
                    <a:gd name="T109" fmla="*/ 23 h 552"/>
                    <a:gd name="T110" fmla="*/ 75 w 308"/>
                    <a:gd name="T111" fmla="*/ 18 h 552"/>
                    <a:gd name="T112" fmla="*/ 77 w 308"/>
                    <a:gd name="T113" fmla="*/ 12 h 552"/>
                    <a:gd name="T114" fmla="*/ 77 w 308"/>
                    <a:gd name="T115" fmla="*/ 7 h 552"/>
                    <a:gd name="T116" fmla="*/ 77 w 308"/>
                    <a:gd name="T117" fmla="*/ 4 h 552"/>
                    <a:gd name="T118" fmla="*/ 76 w 308"/>
                    <a:gd name="T119" fmla="*/ 2 h 552"/>
                    <a:gd name="T120" fmla="*/ 74 w 308"/>
                    <a:gd name="T121" fmla="*/ 1 h 552"/>
                    <a:gd name="T122" fmla="*/ 70 w 308"/>
                    <a:gd name="T123" fmla="*/ 0 h 552"/>
                    <a:gd name="T124" fmla="*/ 67 w 308"/>
                    <a:gd name="T125" fmla="*/ 0 h 552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08"/>
                    <a:gd name="T190" fmla="*/ 0 h 552"/>
                    <a:gd name="T191" fmla="*/ 308 w 308"/>
                    <a:gd name="T192" fmla="*/ 552 h 552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08" h="552">
                      <a:moveTo>
                        <a:pt x="267" y="0"/>
                      </a:moveTo>
                      <a:lnTo>
                        <a:pt x="252" y="2"/>
                      </a:lnTo>
                      <a:lnTo>
                        <a:pt x="232" y="9"/>
                      </a:lnTo>
                      <a:lnTo>
                        <a:pt x="214" y="18"/>
                      </a:lnTo>
                      <a:lnTo>
                        <a:pt x="199" y="26"/>
                      </a:lnTo>
                      <a:lnTo>
                        <a:pt x="183" y="37"/>
                      </a:lnTo>
                      <a:lnTo>
                        <a:pt x="163" y="51"/>
                      </a:lnTo>
                      <a:lnTo>
                        <a:pt x="146" y="65"/>
                      </a:lnTo>
                      <a:lnTo>
                        <a:pt x="131" y="80"/>
                      </a:lnTo>
                      <a:lnTo>
                        <a:pt x="115" y="100"/>
                      </a:lnTo>
                      <a:lnTo>
                        <a:pt x="99" y="121"/>
                      </a:lnTo>
                      <a:lnTo>
                        <a:pt x="87" y="139"/>
                      </a:lnTo>
                      <a:lnTo>
                        <a:pt x="72" y="164"/>
                      </a:lnTo>
                      <a:lnTo>
                        <a:pt x="56" y="197"/>
                      </a:lnTo>
                      <a:lnTo>
                        <a:pt x="42" y="231"/>
                      </a:lnTo>
                      <a:lnTo>
                        <a:pt x="30" y="267"/>
                      </a:lnTo>
                      <a:lnTo>
                        <a:pt x="21" y="299"/>
                      </a:lnTo>
                      <a:lnTo>
                        <a:pt x="13" y="330"/>
                      </a:lnTo>
                      <a:lnTo>
                        <a:pt x="9" y="355"/>
                      </a:lnTo>
                      <a:lnTo>
                        <a:pt x="6" y="378"/>
                      </a:lnTo>
                      <a:lnTo>
                        <a:pt x="1" y="416"/>
                      </a:lnTo>
                      <a:lnTo>
                        <a:pt x="0" y="454"/>
                      </a:lnTo>
                      <a:lnTo>
                        <a:pt x="0" y="490"/>
                      </a:lnTo>
                      <a:lnTo>
                        <a:pt x="1" y="504"/>
                      </a:lnTo>
                      <a:lnTo>
                        <a:pt x="3" y="520"/>
                      </a:lnTo>
                      <a:lnTo>
                        <a:pt x="4" y="527"/>
                      </a:lnTo>
                      <a:lnTo>
                        <a:pt x="6" y="534"/>
                      </a:lnTo>
                      <a:lnTo>
                        <a:pt x="9" y="543"/>
                      </a:lnTo>
                      <a:lnTo>
                        <a:pt x="15" y="548"/>
                      </a:lnTo>
                      <a:lnTo>
                        <a:pt x="24" y="552"/>
                      </a:lnTo>
                      <a:lnTo>
                        <a:pt x="33" y="552"/>
                      </a:lnTo>
                      <a:lnTo>
                        <a:pt x="44" y="550"/>
                      </a:lnTo>
                      <a:lnTo>
                        <a:pt x="56" y="541"/>
                      </a:lnTo>
                      <a:lnTo>
                        <a:pt x="66" y="532"/>
                      </a:lnTo>
                      <a:lnTo>
                        <a:pt x="80" y="523"/>
                      </a:lnTo>
                      <a:lnTo>
                        <a:pt x="98" y="512"/>
                      </a:lnTo>
                      <a:lnTo>
                        <a:pt x="116" y="505"/>
                      </a:lnTo>
                      <a:lnTo>
                        <a:pt x="136" y="501"/>
                      </a:lnTo>
                      <a:lnTo>
                        <a:pt x="166" y="494"/>
                      </a:lnTo>
                      <a:lnTo>
                        <a:pt x="195" y="488"/>
                      </a:lnTo>
                      <a:lnTo>
                        <a:pt x="213" y="481"/>
                      </a:lnTo>
                      <a:lnTo>
                        <a:pt x="231" y="473"/>
                      </a:lnTo>
                      <a:lnTo>
                        <a:pt x="244" y="463"/>
                      </a:lnTo>
                      <a:lnTo>
                        <a:pt x="252" y="452"/>
                      </a:lnTo>
                      <a:lnTo>
                        <a:pt x="257" y="442"/>
                      </a:lnTo>
                      <a:lnTo>
                        <a:pt x="258" y="430"/>
                      </a:lnTo>
                      <a:lnTo>
                        <a:pt x="258" y="419"/>
                      </a:lnTo>
                      <a:lnTo>
                        <a:pt x="257" y="369"/>
                      </a:lnTo>
                      <a:lnTo>
                        <a:pt x="258" y="328"/>
                      </a:lnTo>
                      <a:lnTo>
                        <a:pt x="263" y="281"/>
                      </a:lnTo>
                      <a:lnTo>
                        <a:pt x="267" y="235"/>
                      </a:lnTo>
                      <a:lnTo>
                        <a:pt x="273" y="197"/>
                      </a:lnTo>
                      <a:lnTo>
                        <a:pt x="279" y="163"/>
                      </a:lnTo>
                      <a:lnTo>
                        <a:pt x="285" y="133"/>
                      </a:lnTo>
                      <a:lnTo>
                        <a:pt x="294" y="93"/>
                      </a:lnTo>
                      <a:lnTo>
                        <a:pt x="299" y="72"/>
                      </a:lnTo>
                      <a:lnTo>
                        <a:pt x="305" y="48"/>
                      </a:lnTo>
                      <a:lnTo>
                        <a:pt x="308" y="29"/>
                      </a:lnTo>
                      <a:lnTo>
                        <a:pt x="306" y="16"/>
                      </a:lnTo>
                      <a:lnTo>
                        <a:pt x="302" y="8"/>
                      </a:lnTo>
                      <a:lnTo>
                        <a:pt x="293" y="2"/>
                      </a:lnTo>
                      <a:lnTo>
                        <a:pt x="279" y="0"/>
                      </a:lnTo>
                      <a:lnTo>
                        <a:pt x="267" y="0"/>
                      </a:lnTo>
                      <a:close/>
                    </a:path>
                  </a:pathLst>
                </a:custGeom>
                <a:solidFill>
                  <a:srgbClr val="FF9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39987" name="Group 64"/>
              <p:cNvGrpSpPr>
                <a:grpSpLocks/>
              </p:cNvGrpSpPr>
              <p:nvPr/>
            </p:nvGrpSpPr>
            <p:grpSpPr bwMode="auto">
              <a:xfrm>
                <a:off x="1499" y="1376"/>
                <a:ext cx="356" cy="215"/>
                <a:chOff x="1499" y="1376"/>
                <a:chExt cx="356" cy="215"/>
              </a:xfrm>
            </p:grpSpPr>
            <p:sp>
              <p:nvSpPr>
                <p:cNvPr id="39988" name="Freeform 65"/>
                <p:cNvSpPr>
                  <a:spLocks/>
                </p:cNvSpPr>
                <p:nvPr/>
              </p:nvSpPr>
              <p:spPr bwMode="auto">
                <a:xfrm>
                  <a:off x="1643" y="1415"/>
                  <a:ext cx="84" cy="79"/>
                </a:xfrm>
                <a:custGeom>
                  <a:avLst/>
                  <a:gdLst>
                    <a:gd name="T0" fmla="*/ 0 w 168"/>
                    <a:gd name="T1" fmla="*/ 29 h 157"/>
                    <a:gd name="T2" fmla="*/ 0 w 168"/>
                    <a:gd name="T3" fmla="*/ 25 h 157"/>
                    <a:gd name="T4" fmla="*/ 1 w 168"/>
                    <a:gd name="T5" fmla="*/ 21 h 157"/>
                    <a:gd name="T6" fmla="*/ 1 w 168"/>
                    <a:gd name="T7" fmla="*/ 17 h 157"/>
                    <a:gd name="T8" fmla="*/ 3 w 168"/>
                    <a:gd name="T9" fmla="*/ 14 h 157"/>
                    <a:gd name="T10" fmla="*/ 5 w 168"/>
                    <a:gd name="T11" fmla="*/ 11 h 157"/>
                    <a:gd name="T12" fmla="*/ 6 w 168"/>
                    <a:gd name="T13" fmla="*/ 8 h 157"/>
                    <a:gd name="T14" fmla="*/ 9 w 168"/>
                    <a:gd name="T15" fmla="*/ 6 h 157"/>
                    <a:gd name="T16" fmla="*/ 11 w 168"/>
                    <a:gd name="T17" fmla="*/ 4 h 157"/>
                    <a:gd name="T18" fmla="*/ 12 w 168"/>
                    <a:gd name="T19" fmla="*/ 3 h 157"/>
                    <a:gd name="T20" fmla="*/ 17 w 168"/>
                    <a:gd name="T21" fmla="*/ 1 h 157"/>
                    <a:gd name="T22" fmla="*/ 21 w 168"/>
                    <a:gd name="T23" fmla="*/ 0 h 157"/>
                    <a:gd name="T24" fmla="*/ 27 w 168"/>
                    <a:gd name="T25" fmla="*/ 1 h 157"/>
                    <a:gd name="T26" fmla="*/ 31 w 168"/>
                    <a:gd name="T27" fmla="*/ 2 h 157"/>
                    <a:gd name="T28" fmla="*/ 35 w 168"/>
                    <a:gd name="T29" fmla="*/ 4 h 157"/>
                    <a:gd name="T30" fmla="*/ 38 w 168"/>
                    <a:gd name="T31" fmla="*/ 6 h 157"/>
                    <a:gd name="T32" fmla="*/ 41 w 168"/>
                    <a:gd name="T33" fmla="*/ 10 h 157"/>
                    <a:gd name="T34" fmla="*/ 42 w 168"/>
                    <a:gd name="T35" fmla="*/ 14 h 157"/>
                    <a:gd name="T36" fmla="*/ 42 w 168"/>
                    <a:gd name="T37" fmla="*/ 18 h 157"/>
                    <a:gd name="T38" fmla="*/ 42 w 168"/>
                    <a:gd name="T39" fmla="*/ 23 h 157"/>
                    <a:gd name="T40" fmla="*/ 40 w 168"/>
                    <a:gd name="T41" fmla="*/ 28 h 157"/>
                    <a:gd name="T42" fmla="*/ 35 w 168"/>
                    <a:gd name="T43" fmla="*/ 40 h 157"/>
                    <a:gd name="T44" fmla="*/ 1 w 168"/>
                    <a:gd name="T45" fmla="*/ 40 h 157"/>
                    <a:gd name="T46" fmla="*/ 0 w 168"/>
                    <a:gd name="T47" fmla="*/ 29 h 15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68"/>
                    <a:gd name="T73" fmla="*/ 0 h 157"/>
                    <a:gd name="T74" fmla="*/ 168 w 168"/>
                    <a:gd name="T75" fmla="*/ 157 h 15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68" h="157">
                      <a:moveTo>
                        <a:pt x="0" y="114"/>
                      </a:moveTo>
                      <a:lnTo>
                        <a:pt x="0" y="100"/>
                      </a:lnTo>
                      <a:lnTo>
                        <a:pt x="1" y="84"/>
                      </a:lnTo>
                      <a:lnTo>
                        <a:pt x="6" y="68"/>
                      </a:lnTo>
                      <a:lnTo>
                        <a:pt x="12" y="53"/>
                      </a:lnTo>
                      <a:lnTo>
                        <a:pt x="18" y="42"/>
                      </a:lnTo>
                      <a:lnTo>
                        <a:pt x="24" y="32"/>
                      </a:lnTo>
                      <a:lnTo>
                        <a:pt x="33" y="22"/>
                      </a:lnTo>
                      <a:lnTo>
                        <a:pt x="42" y="15"/>
                      </a:lnTo>
                      <a:lnTo>
                        <a:pt x="51" y="10"/>
                      </a:lnTo>
                      <a:lnTo>
                        <a:pt x="68" y="4"/>
                      </a:lnTo>
                      <a:lnTo>
                        <a:pt x="87" y="0"/>
                      </a:lnTo>
                      <a:lnTo>
                        <a:pt x="109" y="1"/>
                      </a:lnTo>
                      <a:lnTo>
                        <a:pt x="127" y="7"/>
                      </a:lnTo>
                      <a:lnTo>
                        <a:pt x="139" y="14"/>
                      </a:lnTo>
                      <a:lnTo>
                        <a:pt x="151" y="24"/>
                      </a:lnTo>
                      <a:lnTo>
                        <a:pt x="162" y="38"/>
                      </a:lnTo>
                      <a:lnTo>
                        <a:pt x="166" y="53"/>
                      </a:lnTo>
                      <a:lnTo>
                        <a:pt x="168" y="70"/>
                      </a:lnTo>
                      <a:lnTo>
                        <a:pt x="166" y="89"/>
                      </a:lnTo>
                      <a:lnTo>
                        <a:pt x="159" y="109"/>
                      </a:lnTo>
                      <a:lnTo>
                        <a:pt x="139" y="157"/>
                      </a:lnTo>
                      <a:lnTo>
                        <a:pt x="1" y="157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89" name="Freeform 66"/>
                <p:cNvSpPr>
                  <a:spLocks/>
                </p:cNvSpPr>
                <p:nvPr/>
              </p:nvSpPr>
              <p:spPr bwMode="auto">
                <a:xfrm>
                  <a:off x="1658" y="1431"/>
                  <a:ext cx="58" cy="56"/>
                </a:xfrm>
                <a:custGeom>
                  <a:avLst/>
                  <a:gdLst>
                    <a:gd name="T0" fmla="*/ 0 w 116"/>
                    <a:gd name="T1" fmla="*/ 21 h 111"/>
                    <a:gd name="T2" fmla="*/ 0 w 116"/>
                    <a:gd name="T3" fmla="*/ 18 h 111"/>
                    <a:gd name="T4" fmla="*/ 1 w 116"/>
                    <a:gd name="T5" fmla="*/ 14 h 111"/>
                    <a:gd name="T6" fmla="*/ 2 w 116"/>
                    <a:gd name="T7" fmla="*/ 10 h 111"/>
                    <a:gd name="T8" fmla="*/ 4 w 116"/>
                    <a:gd name="T9" fmla="*/ 7 h 111"/>
                    <a:gd name="T10" fmla="*/ 6 w 116"/>
                    <a:gd name="T11" fmla="*/ 5 h 111"/>
                    <a:gd name="T12" fmla="*/ 7 w 116"/>
                    <a:gd name="T13" fmla="*/ 2 h 111"/>
                    <a:gd name="T14" fmla="*/ 11 w 116"/>
                    <a:gd name="T15" fmla="*/ 1 h 111"/>
                    <a:gd name="T16" fmla="*/ 15 w 116"/>
                    <a:gd name="T17" fmla="*/ 0 h 111"/>
                    <a:gd name="T18" fmla="*/ 19 w 116"/>
                    <a:gd name="T19" fmla="*/ 1 h 111"/>
                    <a:gd name="T20" fmla="*/ 15 w 116"/>
                    <a:gd name="T21" fmla="*/ 2 h 111"/>
                    <a:gd name="T22" fmla="*/ 12 w 116"/>
                    <a:gd name="T23" fmla="*/ 3 h 111"/>
                    <a:gd name="T24" fmla="*/ 10 w 116"/>
                    <a:gd name="T25" fmla="*/ 5 h 111"/>
                    <a:gd name="T26" fmla="*/ 9 w 116"/>
                    <a:gd name="T27" fmla="*/ 7 h 111"/>
                    <a:gd name="T28" fmla="*/ 7 w 116"/>
                    <a:gd name="T29" fmla="*/ 10 h 111"/>
                    <a:gd name="T30" fmla="*/ 7 w 116"/>
                    <a:gd name="T31" fmla="*/ 14 h 111"/>
                    <a:gd name="T32" fmla="*/ 7 w 116"/>
                    <a:gd name="T33" fmla="*/ 12 h 111"/>
                    <a:gd name="T34" fmla="*/ 10 w 116"/>
                    <a:gd name="T35" fmla="*/ 9 h 111"/>
                    <a:gd name="T36" fmla="*/ 12 w 116"/>
                    <a:gd name="T37" fmla="*/ 7 h 111"/>
                    <a:gd name="T38" fmla="*/ 14 w 116"/>
                    <a:gd name="T39" fmla="*/ 5 h 111"/>
                    <a:gd name="T40" fmla="*/ 17 w 116"/>
                    <a:gd name="T41" fmla="*/ 4 h 111"/>
                    <a:gd name="T42" fmla="*/ 22 w 116"/>
                    <a:gd name="T43" fmla="*/ 2 h 111"/>
                    <a:gd name="T44" fmla="*/ 24 w 116"/>
                    <a:gd name="T45" fmla="*/ 2 h 111"/>
                    <a:gd name="T46" fmla="*/ 27 w 116"/>
                    <a:gd name="T47" fmla="*/ 3 h 111"/>
                    <a:gd name="T48" fmla="*/ 29 w 116"/>
                    <a:gd name="T49" fmla="*/ 5 h 111"/>
                    <a:gd name="T50" fmla="*/ 29 w 116"/>
                    <a:gd name="T51" fmla="*/ 7 h 111"/>
                    <a:gd name="T52" fmla="*/ 29 w 116"/>
                    <a:gd name="T53" fmla="*/ 9 h 111"/>
                    <a:gd name="T54" fmla="*/ 29 w 116"/>
                    <a:gd name="T55" fmla="*/ 11 h 111"/>
                    <a:gd name="T56" fmla="*/ 28 w 116"/>
                    <a:gd name="T57" fmla="*/ 13 h 111"/>
                    <a:gd name="T58" fmla="*/ 26 w 116"/>
                    <a:gd name="T59" fmla="*/ 15 h 111"/>
                    <a:gd name="T60" fmla="*/ 23 w 116"/>
                    <a:gd name="T61" fmla="*/ 16 h 111"/>
                    <a:gd name="T62" fmla="*/ 19 w 116"/>
                    <a:gd name="T63" fmla="*/ 18 h 111"/>
                    <a:gd name="T64" fmla="*/ 15 w 116"/>
                    <a:gd name="T65" fmla="*/ 20 h 111"/>
                    <a:gd name="T66" fmla="*/ 14 w 116"/>
                    <a:gd name="T67" fmla="*/ 23 h 111"/>
                    <a:gd name="T68" fmla="*/ 12 w 116"/>
                    <a:gd name="T69" fmla="*/ 28 h 111"/>
                    <a:gd name="T70" fmla="*/ 1 w 116"/>
                    <a:gd name="T71" fmla="*/ 28 h 111"/>
                    <a:gd name="T72" fmla="*/ 1 w 116"/>
                    <a:gd name="T73" fmla="*/ 25 h 111"/>
                    <a:gd name="T74" fmla="*/ 0 w 116"/>
                    <a:gd name="T75" fmla="*/ 21 h 11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16"/>
                    <a:gd name="T115" fmla="*/ 0 h 111"/>
                    <a:gd name="T116" fmla="*/ 116 w 116"/>
                    <a:gd name="T117" fmla="*/ 111 h 11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16" h="111">
                      <a:moveTo>
                        <a:pt x="0" y="82"/>
                      </a:moveTo>
                      <a:lnTo>
                        <a:pt x="0" y="70"/>
                      </a:lnTo>
                      <a:lnTo>
                        <a:pt x="3" y="53"/>
                      </a:lnTo>
                      <a:lnTo>
                        <a:pt x="7" y="38"/>
                      </a:lnTo>
                      <a:lnTo>
                        <a:pt x="15" y="25"/>
                      </a:lnTo>
                      <a:lnTo>
                        <a:pt x="22" y="17"/>
                      </a:lnTo>
                      <a:lnTo>
                        <a:pt x="31" y="8"/>
                      </a:lnTo>
                      <a:lnTo>
                        <a:pt x="42" y="3"/>
                      </a:lnTo>
                      <a:lnTo>
                        <a:pt x="57" y="0"/>
                      </a:lnTo>
                      <a:lnTo>
                        <a:pt x="75" y="1"/>
                      </a:lnTo>
                      <a:lnTo>
                        <a:pt x="58" y="6"/>
                      </a:lnTo>
                      <a:lnTo>
                        <a:pt x="48" y="11"/>
                      </a:lnTo>
                      <a:lnTo>
                        <a:pt x="39" y="20"/>
                      </a:lnTo>
                      <a:lnTo>
                        <a:pt x="34" y="27"/>
                      </a:lnTo>
                      <a:lnTo>
                        <a:pt x="28" y="40"/>
                      </a:lnTo>
                      <a:lnTo>
                        <a:pt x="25" y="56"/>
                      </a:lnTo>
                      <a:lnTo>
                        <a:pt x="31" y="45"/>
                      </a:lnTo>
                      <a:lnTo>
                        <a:pt x="37" y="36"/>
                      </a:lnTo>
                      <a:lnTo>
                        <a:pt x="45" y="28"/>
                      </a:lnTo>
                      <a:lnTo>
                        <a:pt x="55" y="20"/>
                      </a:lnTo>
                      <a:lnTo>
                        <a:pt x="68" y="14"/>
                      </a:lnTo>
                      <a:lnTo>
                        <a:pt x="86" y="8"/>
                      </a:lnTo>
                      <a:lnTo>
                        <a:pt x="96" y="8"/>
                      </a:lnTo>
                      <a:lnTo>
                        <a:pt x="108" y="11"/>
                      </a:lnTo>
                      <a:lnTo>
                        <a:pt x="114" y="18"/>
                      </a:lnTo>
                      <a:lnTo>
                        <a:pt x="116" y="25"/>
                      </a:lnTo>
                      <a:lnTo>
                        <a:pt x="116" y="33"/>
                      </a:lnTo>
                      <a:lnTo>
                        <a:pt x="114" y="43"/>
                      </a:lnTo>
                      <a:lnTo>
                        <a:pt x="111" y="50"/>
                      </a:lnTo>
                      <a:lnTo>
                        <a:pt x="104" y="57"/>
                      </a:lnTo>
                      <a:lnTo>
                        <a:pt x="92" y="61"/>
                      </a:lnTo>
                      <a:lnTo>
                        <a:pt x="75" y="70"/>
                      </a:lnTo>
                      <a:lnTo>
                        <a:pt x="63" y="78"/>
                      </a:lnTo>
                      <a:lnTo>
                        <a:pt x="54" y="92"/>
                      </a:lnTo>
                      <a:lnTo>
                        <a:pt x="48" y="111"/>
                      </a:lnTo>
                      <a:lnTo>
                        <a:pt x="4" y="111"/>
                      </a:lnTo>
                      <a:lnTo>
                        <a:pt x="1" y="98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90" name="Freeform 67"/>
                <p:cNvSpPr>
                  <a:spLocks/>
                </p:cNvSpPr>
                <p:nvPr/>
              </p:nvSpPr>
              <p:spPr bwMode="auto">
                <a:xfrm>
                  <a:off x="1602" y="1457"/>
                  <a:ext cx="149" cy="134"/>
                </a:xfrm>
                <a:custGeom>
                  <a:avLst/>
                  <a:gdLst>
                    <a:gd name="T0" fmla="*/ 28 w 297"/>
                    <a:gd name="T1" fmla="*/ 11 h 268"/>
                    <a:gd name="T2" fmla="*/ 26 w 297"/>
                    <a:gd name="T3" fmla="*/ 10 h 268"/>
                    <a:gd name="T4" fmla="*/ 24 w 297"/>
                    <a:gd name="T5" fmla="*/ 8 h 268"/>
                    <a:gd name="T6" fmla="*/ 20 w 297"/>
                    <a:gd name="T7" fmla="*/ 6 h 268"/>
                    <a:gd name="T8" fmla="*/ 18 w 297"/>
                    <a:gd name="T9" fmla="*/ 5 h 268"/>
                    <a:gd name="T10" fmla="*/ 16 w 297"/>
                    <a:gd name="T11" fmla="*/ 5 h 268"/>
                    <a:gd name="T12" fmla="*/ 13 w 297"/>
                    <a:gd name="T13" fmla="*/ 5 h 268"/>
                    <a:gd name="T14" fmla="*/ 9 w 297"/>
                    <a:gd name="T15" fmla="*/ 6 h 268"/>
                    <a:gd name="T16" fmla="*/ 7 w 297"/>
                    <a:gd name="T17" fmla="*/ 7 h 268"/>
                    <a:gd name="T18" fmla="*/ 5 w 297"/>
                    <a:gd name="T19" fmla="*/ 9 h 268"/>
                    <a:gd name="T20" fmla="*/ 3 w 297"/>
                    <a:gd name="T21" fmla="*/ 11 h 268"/>
                    <a:gd name="T22" fmla="*/ 2 w 297"/>
                    <a:gd name="T23" fmla="*/ 13 h 268"/>
                    <a:gd name="T24" fmla="*/ 1 w 297"/>
                    <a:gd name="T25" fmla="*/ 17 h 268"/>
                    <a:gd name="T26" fmla="*/ 0 w 297"/>
                    <a:gd name="T27" fmla="*/ 19 h 268"/>
                    <a:gd name="T28" fmla="*/ 0 w 297"/>
                    <a:gd name="T29" fmla="*/ 22 h 268"/>
                    <a:gd name="T30" fmla="*/ 1 w 297"/>
                    <a:gd name="T31" fmla="*/ 25 h 268"/>
                    <a:gd name="T32" fmla="*/ 2 w 297"/>
                    <a:gd name="T33" fmla="*/ 28 h 268"/>
                    <a:gd name="T34" fmla="*/ 4 w 297"/>
                    <a:gd name="T35" fmla="*/ 31 h 268"/>
                    <a:gd name="T36" fmla="*/ 7 w 297"/>
                    <a:gd name="T37" fmla="*/ 33 h 268"/>
                    <a:gd name="T38" fmla="*/ 6 w 297"/>
                    <a:gd name="T39" fmla="*/ 36 h 268"/>
                    <a:gd name="T40" fmla="*/ 5 w 297"/>
                    <a:gd name="T41" fmla="*/ 39 h 268"/>
                    <a:gd name="T42" fmla="*/ 5 w 297"/>
                    <a:gd name="T43" fmla="*/ 42 h 268"/>
                    <a:gd name="T44" fmla="*/ 5 w 297"/>
                    <a:gd name="T45" fmla="*/ 44 h 268"/>
                    <a:gd name="T46" fmla="*/ 7 w 297"/>
                    <a:gd name="T47" fmla="*/ 47 h 268"/>
                    <a:gd name="T48" fmla="*/ 9 w 297"/>
                    <a:gd name="T49" fmla="*/ 49 h 268"/>
                    <a:gd name="T50" fmla="*/ 12 w 297"/>
                    <a:gd name="T51" fmla="*/ 53 h 268"/>
                    <a:gd name="T52" fmla="*/ 18 w 297"/>
                    <a:gd name="T53" fmla="*/ 56 h 268"/>
                    <a:gd name="T54" fmla="*/ 26 w 297"/>
                    <a:gd name="T55" fmla="*/ 59 h 268"/>
                    <a:gd name="T56" fmla="*/ 34 w 297"/>
                    <a:gd name="T57" fmla="*/ 62 h 268"/>
                    <a:gd name="T58" fmla="*/ 40 w 297"/>
                    <a:gd name="T59" fmla="*/ 65 h 268"/>
                    <a:gd name="T60" fmla="*/ 49 w 297"/>
                    <a:gd name="T61" fmla="*/ 66 h 268"/>
                    <a:gd name="T62" fmla="*/ 56 w 297"/>
                    <a:gd name="T63" fmla="*/ 67 h 268"/>
                    <a:gd name="T64" fmla="*/ 60 w 297"/>
                    <a:gd name="T65" fmla="*/ 67 h 268"/>
                    <a:gd name="T66" fmla="*/ 65 w 297"/>
                    <a:gd name="T67" fmla="*/ 67 h 268"/>
                    <a:gd name="T68" fmla="*/ 69 w 297"/>
                    <a:gd name="T69" fmla="*/ 66 h 268"/>
                    <a:gd name="T70" fmla="*/ 71 w 297"/>
                    <a:gd name="T71" fmla="*/ 64 h 268"/>
                    <a:gd name="T72" fmla="*/ 73 w 297"/>
                    <a:gd name="T73" fmla="*/ 61 h 268"/>
                    <a:gd name="T74" fmla="*/ 74 w 297"/>
                    <a:gd name="T75" fmla="*/ 57 h 268"/>
                    <a:gd name="T76" fmla="*/ 75 w 297"/>
                    <a:gd name="T77" fmla="*/ 54 h 268"/>
                    <a:gd name="T78" fmla="*/ 74 w 297"/>
                    <a:gd name="T79" fmla="*/ 48 h 268"/>
                    <a:gd name="T80" fmla="*/ 73 w 297"/>
                    <a:gd name="T81" fmla="*/ 41 h 268"/>
                    <a:gd name="T82" fmla="*/ 71 w 297"/>
                    <a:gd name="T83" fmla="*/ 31 h 268"/>
                    <a:gd name="T84" fmla="*/ 70 w 297"/>
                    <a:gd name="T85" fmla="*/ 25 h 268"/>
                    <a:gd name="T86" fmla="*/ 69 w 297"/>
                    <a:gd name="T87" fmla="*/ 17 h 268"/>
                    <a:gd name="T88" fmla="*/ 69 w 297"/>
                    <a:gd name="T89" fmla="*/ 11 h 268"/>
                    <a:gd name="T90" fmla="*/ 67 w 297"/>
                    <a:gd name="T91" fmla="*/ 7 h 268"/>
                    <a:gd name="T92" fmla="*/ 64 w 297"/>
                    <a:gd name="T93" fmla="*/ 3 h 268"/>
                    <a:gd name="T94" fmla="*/ 61 w 297"/>
                    <a:gd name="T95" fmla="*/ 1 h 268"/>
                    <a:gd name="T96" fmla="*/ 57 w 297"/>
                    <a:gd name="T97" fmla="*/ 0 h 268"/>
                    <a:gd name="T98" fmla="*/ 52 w 297"/>
                    <a:gd name="T99" fmla="*/ 1 h 268"/>
                    <a:gd name="T100" fmla="*/ 47 w 297"/>
                    <a:gd name="T101" fmla="*/ 2 h 268"/>
                    <a:gd name="T102" fmla="*/ 41 w 297"/>
                    <a:gd name="T103" fmla="*/ 5 h 268"/>
                    <a:gd name="T104" fmla="*/ 38 w 297"/>
                    <a:gd name="T105" fmla="*/ 8 h 268"/>
                    <a:gd name="T106" fmla="*/ 35 w 297"/>
                    <a:gd name="T107" fmla="*/ 12 h 268"/>
                    <a:gd name="T108" fmla="*/ 33 w 297"/>
                    <a:gd name="T109" fmla="*/ 14 h 268"/>
                    <a:gd name="T110" fmla="*/ 28 w 297"/>
                    <a:gd name="T111" fmla="*/ 11 h 26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97"/>
                    <a:gd name="T169" fmla="*/ 0 h 268"/>
                    <a:gd name="T170" fmla="*/ 297 w 297"/>
                    <a:gd name="T171" fmla="*/ 268 h 26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97" h="268">
                      <a:moveTo>
                        <a:pt x="110" y="47"/>
                      </a:moveTo>
                      <a:lnTo>
                        <a:pt x="104" y="40"/>
                      </a:lnTo>
                      <a:lnTo>
                        <a:pt x="95" y="32"/>
                      </a:lnTo>
                      <a:lnTo>
                        <a:pt x="78" y="25"/>
                      </a:lnTo>
                      <a:lnTo>
                        <a:pt x="72" y="23"/>
                      </a:lnTo>
                      <a:lnTo>
                        <a:pt x="62" y="23"/>
                      </a:lnTo>
                      <a:lnTo>
                        <a:pt x="51" y="23"/>
                      </a:lnTo>
                      <a:lnTo>
                        <a:pt x="36" y="26"/>
                      </a:lnTo>
                      <a:lnTo>
                        <a:pt x="27" y="30"/>
                      </a:lnTo>
                      <a:lnTo>
                        <a:pt x="18" y="37"/>
                      </a:lnTo>
                      <a:lnTo>
                        <a:pt x="12" y="46"/>
                      </a:lnTo>
                      <a:lnTo>
                        <a:pt x="6" y="55"/>
                      </a:lnTo>
                      <a:lnTo>
                        <a:pt x="1" y="68"/>
                      </a:lnTo>
                      <a:lnTo>
                        <a:pt x="0" y="76"/>
                      </a:lnTo>
                      <a:lnTo>
                        <a:pt x="0" y="89"/>
                      </a:lnTo>
                      <a:lnTo>
                        <a:pt x="3" y="101"/>
                      </a:lnTo>
                      <a:lnTo>
                        <a:pt x="7" y="114"/>
                      </a:lnTo>
                      <a:lnTo>
                        <a:pt x="16" y="124"/>
                      </a:lnTo>
                      <a:lnTo>
                        <a:pt x="27" y="130"/>
                      </a:lnTo>
                      <a:lnTo>
                        <a:pt x="21" y="144"/>
                      </a:lnTo>
                      <a:lnTo>
                        <a:pt x="18" y="157"/>
                      </a:lnTo>
                      <a:lnTo>
                        <a:pt x="18" y="169"/>
                      </a:lnTo>
                      <a:lnTo>
                        <a:pt x="19" y="176"/>
                      </a:lnTo>
                      <a:lnTo>
                        <a:pt x="25" y="189"/>
                      </a:lnTo>
                      <a:lnTo>
                        <a:pt x="33" y="199"/>
                      </a:lnTo>
                      <a:lnTo>
                        <a:pt x="48" y="213"/>
                      </a:lnTo>
                      <a:lnTo>
                        <a:pt x="71" y="225"/>
                      </a:lnTo>
                      <a:lnTo>
                        <a:pt x="102" y="239"/>
                      </a:lnTo>
                      <a:lnTo>
                        <a:pt x="133" y="250"/>
                      </a:lnTo>
                      <a:lnTo>
                        <a:pt x="160" y="257"/>
                      </a:lnTo>
                      <a:lnTo>
                        <a:pt x="196" y="264"/>
                      </a:lnTo>
                      <a:lnTo>
                        <a:pt x="222" y="267"/>
                      </a:lnTo>
                      <a:lnTo>
                        <a:pt x="240" y="268"/>
                      </a:lnTo>
                      <a:lnTo>
                        <a:pt x="260" y="266"/>
                      </a:lnTo>
                      <a:lnTo>
                        <a:pt x="273" y="261"/>
                      </a:lnTo>
                      <a:lnTo>
                        <a:pt x="281" y="256"/>
                      </a:lnTo>
                      <a:lnTo>
                        <a:pt x="290" y="245"/>
                      </a:lnTo>
                      <a:lnTo>
                        <a:pt x="296" y="231"/>
                      </a:lnTo>
                      <a:lnTo>
                        <a:pt x="297" y="217"/>
                      </a:lnTo>
                      <a:lnTo>
                        <a:pt x="294" y="192"/>
                      </a:lnTo>
                      <a:lnTo>
                        <a:pt x="290" y="167"/>
                      </a:lnTo>
                      <a:lnTo>
                        <a:pt x="282" y="126"/>
                      </a:lnTo>
                      <a:lnTo>
                        <a:pt x="278" y="101"/>
                      </a:lnTo>
                      <a:lnTo>
                        <a:pt x="276" y="71"/>
                      </a:lnTo>
                      <a:lnTo>
                        <a:pt x="273" y="46"/>
                      </a:lnTo>
                      <a:lnTo>
                        <a:pt x="267" y="29"/>
                      </a:lnTo>
                      <a:lnTo>
                        <a:pt x="255" y="12"/>
                      </a:lnTo>
                      <a:lnTo>
                        <a:pt x="242" y="4"/>
                      </a:lnTo>
                      <a:lnTo>
                        <a:pt x="226" y="0"/>
                      </a:lnTo>
                      <a:lnTo>
                        <a:pt x="207" y="1"/>
                      </a:lnTo>
                      <a:lnTo>
                        <a:pt x="186" y="8"/>
                      </a:lnTo>
                      <a:lnTo>
                        <a:pt x="164" y="20"/>
                      </a:lnTo>
                      <a:lnTo>
                        <a:pt x="151" y="33"/>
                      </a:lnTo>
                      <a:lnTo>
                        <a:pt x="137" y="51"/>
                      </a:lnTo>
                      <a:lnTo>
                        <a:pt x="131" y="59"/>
                      </a:lnTo>
                      <a:lnTo>
                        <a:pt x="110" y="47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91" name="Freeform 68"/>
                <p:cNvSpPr>
                  <a:spLocks/>
                </p:cNvSpPr>
                <p:nvPr/>
              </p:nvSpPr>
              <p:spPr bwMode="auto">
                <a:xfrm>
                  <a:off x="1716" y="1377"/>
                  <a:ext cx="139" cy="109"/>
                </a:xfrm>
                <a:custGeom>
                  <a:avLst/>
                  <a:gdLst>
                    <a:gd name="T0" fmla="*/ 18 w 278"/>
                    <a:gd name="T1" fmla="*/ 25 h 217"/>
                    <a:gd name="T2" fmla="*/ 23 w 278"/>
                    <a:gd name="T3" fmla="*/ 21 h 217"/>
                    <a:gd name="T4" fmla="*/ 23 w 278"/>
                    <a:gd name="T5" fmla="*/ 8 h 217"/>
                    <a:gd name="T6" fmla="*/ 29 w 278"/>
                    <a:gd name="T7" fmla="*/ 1 h 217"/>
                    <a:gd name="T8" fmla="*/ 42 w 278"/>
                    <a:gd name="T9" fmla="*/ 2 h 217"/>
                    <a:gd name="T10" fmla="*/ 54 w 278"/>
                    <a:gd name="T11" fmla="*/ 13 h 217"/>
                    <a:gd name="T12" fmla="*/ 63 w 278"/>
                    <a:gd name="T13" fmla="*/ 29 h 217"/>
                    <a:gd name="T14" fmla="*/ 69 w 278"/>
                    <a:gd name="T15" fmla="*/ 45 h 217"/>
                    <a:gd name="T16" fmla="*/ 66 w 278"/>
                    <a:gd name="T17" fmla="*/ 41 h 217"/>
                    <a:gd name="T18" fmla="*/ 59 w 278"/>
                    <a:gd name="T19" fmla="*/ 28 h 217"/>
                    <a:gd name="T20" fmla="*/ 51 w 278"/>
                    <a:gd name="T21" fmla="*/ 14 h 217"/>
                    <a:gd name="T22" fmla="*/ 41 w 278"/>
                    <a:gd name="T23" fmla="*/ 5 h 217"/>
                    <a:gd name="T24" fmla="*/ 31 w 278"/>
                    <a:gd name="T25" fmla="*/ 5 h 217"/>
                    <a:gd name="T26" fmla="*/ 31 w 278"/>
                    <a:gd name="T27" fmla="*/ 7 h 217"/>
                    <a:gd name="T28" fmla="*/ 40 w 278"/>
                    <a:gd name="T29" fmla="*/ 7 h 217"/>
                    <a:gd name="T30" fmla="*/ 48 w 278"/>
                    <a:gd name="T31" fmla="*/ 15 h 217"/>
                    <a:gd name="T32" fmla="*/ 56 w 278"/>
                    <a:gd name="T33" fmla="*/ 29 h 217"/>
                    <a:gd name="T34" fmla="*/ 61 w 278"/>
                    <a:gd name="T35" fmla="*/ 42 h 217"/>
                    <a:gd name="T36" fmla="*/ 56 w 278"/>
                    <a:gd name="T37" fmla="*/ 34 h 217"/>
                    <a:gd name="T38" fmla="*/ 49 w 278"/>
                    <a:gd name="T39" fmla="*/ 23 h 217"/>
                    <a:gd name="T40" fmla="*/ 39 w 278"/>
                    <a:gd name="T41" fmla="*/ 11 h 217"/>
                    <a:gd name="T42" fmla="*/ 30 w 278"/>
                    <a:gd name="T43" fmla="*/ 12 h 217"/>
                    <a:gd name="T44" fmla="*/ 35 w 278"/>
                    <a:gd name="T45" fmla="*/ 13 h 217"/>
                    <a:gd name="T46" fmla="*/ 42 w 278"/>
                    <a:gd name="T47" fmla="*/ 16 h 217"/>
                    <a:gd name="T48" fmla="*/ 51 w 278"/>
                    <a:gd name="T49" fmla="*/ 30 h 217"/>
                    <a:gd name="T50" fmla="*/ 59 w 278"/>
                    <a:gd name="T51" fmla="*/ 45 h 217"/>
                    <a:gd name="T52" fmla="*/ 53 w 278"/>
                    <a:gd name="T53" fmla="*/ 37 h 217"/>
                    <a:gd name="T54" fmla="*/ 49 w 278"/>
                    <a:gd name="T55" fmla="*/ 36 h 217"/>
                    <a:gd name="T56" fmla="*/ 43 w 278"/>
                    <a:gd name="T57" fmla="*/ 24 h 217"/>
                    <a:gd name="T58" fmla="*/ 35 w 278"/>
                    <a:gd name="T59" fmla="*/ 18 h 217"/>
                    <a:gd name="T60" fmla="*/ 29 w 278"/>
                    <a:gd name="T61" fmla="*/ 20 h 217"/>
                    <a:gd name="T62" fmla="*/ 39 w 278"/>
                    <a:gd name="T63" fmla="*/ 23 h 217"/>
                    <a:gd name="T64" fmla="*/ 48 w 278"/>
                    <a:gd name="T65" fmla="*/ 36 h 217"/>
                    <a:gd name="T66" fmla="*/ 47 w 278"/>
                    <a:gd name="T67" fmla="*/ 40 h 217"/>
                    <a:gd name="T68" fmla="*/ 39 w 278"/>
                    <a:gd name="T69" fmla="*/ 29 h 217"/>
                    <a:gd name="T70" fmla="*/ 31 w 278"/>
                    <a:gd name="T71" fmla="*/ 24 h 217"/>
                    <a:gd name="T72" fmla="*/ 35 w 278"/>
                    <a:gd name="T73" fmla="*/ 28 h 217"/>
                    <a:gd name="T74" fmla="*/ 43 w 278"/>
                    <a:gd name="T75" fmla="*/ 37 h 217"/>
                    <a:gd name="T76" fmla="*/ 41 w 278"/>
                    <a:gd name="T77" fmla="*/ 39 h 217"/>
                    <a:gd name="T78" fmla="*/ 33 w 278"/>
                    <a:gd name="T79" fmla="*/ 29 h 217"/>
                    <a:gd name="T80" fmla="*/ 35 w 278"/>
                    <a:gd name="T81" fmla="*/ 32 h 217"/>
                    <a:gd name="T82" fmla="*/ 41 w 278"/>
                    <a:gd name="T83" fmla="*/ 40 h 217"/>
                    <a:gd name="T84" fmla="*/ 45 w 278"/>
                    <a:gd name="T85" fmla="*/ 52 h 217"/>
                    <a:gd name="T86" fmla="*/ 40 w 278"/>
                    <a:gd name="T87" fmla="*/ 48 h 217"/>
                    <a:gd name="T88" fmla="*/ 37 w 278"/>
                    <a:gd name="T89" fmla="*/ 46 h 217"/>
                    <a:gd name="T90" fmla="*/ 36 w 278"/>
                    <a:gd name="T91" fmla="*/ 47 h 217"/>
                    <a:gd name="T92" fmla="*/ 33 w 278"/>
                    <a:gd name="T93" fmla="*/ 38 h 217"/>
                    <a:gd name="T94" fmla="*/ 25 w 278"/>
                    <a:gd name="T95" fmla="*/ 31 h 217"/>
                    <a:gd name="T96" fmla="*/ 26 w 278"/>
                    <a:gd name="T97" fmla="*/ 35 h 217"/>
                    <a:gd name="T98" fmla="*/ 31 w 278"/>
                    <a:gd name="T99" fmla="*/ 43 h 217"/>
                    <a:gd name="T100" fmla="*/ 30 w 278"/>
                    <a:gd name="T101" fmla="*/ 46 h 217"/>
                    <a:gd name="T102" fmla="*/ 25 w 278"/>
                    <a:gd name="T103" fmla="*/ 37 h 217"/>
                    <a:gd name="T104" fmla="*/ 17 w 278"/>
                    <a:gd name="T105" fmla="*/ 31 h 217"/>
                    <a:gd name="T106" fmla="*/ 0 w 278"/>
                    <a:gd name="T107" fmla="*/ 26 h 21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78"/>
                    <a:gd name="T163" fmla="*/ 0 h 217"/>
                    <a:gd name="T164" fmla="*/ 278 w 278"/>
                    <a:gd name="T165" fmla="*/ 217 h 217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78" h="217">
                      <a:moveTo>
                        <a:pt x="0" y="101"/>
                      </a:moveTo>
                      <a:lnTo>
                        <a:pt x="54" y="101"/>
                      </a:lnTo>
                      <a:lnTo>
                        <a:pt x="72" y="100"/>
                      </a:lnTo>
                      <a:lnTo>
                        <a:pt x="83" y="95"/>
                      </a:lnTo>
                      <a:lnTo>
                        <a:pt x="89" y="88"/>
                      </a:lnTo>
                      <a:lnTo>
                        <a:pt x="92" y="81"/>
                      </a:lnTo>
                      <a:lnTo>
                        <a:pt x="92" y="68"/>
                      </a:lnTo>
                      <a:lnTo>
                        <a:pt x="92" y="46"/>
                      </a:lnTo>
                      <a:lnTo>
                        <a:pt x="94" y="30"/>
                      </a:lnTo>
                      <a:lnTo>
                        <a:pt x="98" y="18"/>
                      </a:lnTo>
                      <a:lnTo>
                        <a:pt x="107" y="8"/>
                      </a:lnTo>
                      <a:lnTo>
                        <a:pt x="118" y="3"/>
                      </a:lnTo>
                      <a:lnTo>
                        <a:pt x="131" y="0"/>
                      </a:lnTo>
                      <a:lnTo>
                        <a:pt x="150" y="0"/>
                      </a:lnTo>
                      <a:lnTo>
                        <a:pt x="168" y="5"/>
                      </a:lnTo>
                      <a:lnTo>
                        <a:pt x="184" y="15"/>
                      </a:lnTo>
                      <a:lnTo>
                        <a:pt x="199" y="29"/>
                      </a:lnTo>
                      <a:lnTo>
                        <a:pt x="216" y="49"/>
                      </a:lnTo>
                      <a:lnTo>
                        <a:pt x="230" y="68"/>
                      </a:lnTo>
                      <a:lnTo>
                        <a:pt x="240" y="86"/>
                      </a:lnTo>
                      <a:lnTo>
                        <a:pt x="254" y="114"/>
                      </a:lnTo>
                      <a:lnTo>
                        <a:pt x="263" y="136"/>
                      </a:lnTo>
                      <a:lnTo>
                        <a:pt x="270" y="156"/>
                      </a:lnTo>
                      <a:lnTo>
                        <a:pt x="276" y="177"/>
                      </a:lnTo>
                      <a:lnTo>
                        <a:pt x="278" y="205"/>
                      </a:lnTo>
                      <a:lnTo>
                        <a:pt x="270" y="178"/>
                      </a:lnTo>
                      <a:lnTo>
                        <a:pt x="264" y="161"/>
                      </a:lnTo>
                      <a:lnTo>
                        <a:pt x="255" y="145"/>
                      </a:lnTo>
                      <a:lnTo>
                        <a:pt x="246" y="127"/>
                      </a:lnTo>
                      <a:lnTo>
                        <a:pt x="239" y="111"/>
                      </a:lnTo>
                      <a:lnTo>
                        <a:pt x="227" y="89"/>
                      </a:lnTo>
                      <a:lnTo>
                        <a:pt x="216" y="72"/>
                      </a:lnTo>
                      <a:lnTo>
                        <a:pt x="204" y="54"/>
                      </a:lnTo>
                      <a:lnTo>
                        <a:pt x="195" y="43"/>
                      </a:lnTo>
                      <a:lnTo>
                        <a:pt x="183" y="32"/>
                      </a:lnTo>
                      <a:lnTo>
                        <a:pt x="166" y="19"/>
                      </a:lnTo>
                      <a:lnTo>
                        <a:pt x="151" y="15"/>
                      </a:lnTo>
                      <a:lnTo>
                        <a:pt x="136" y="15"/>
                      </a:lnTo>
                      <a:lnTo>
                        <a:pt x="125" y="18"/>
                      </a:lnTo>
                      <a:lnTo>
                        <a:pt x="119" y="23"/>
                      </a:lnTo>
                      <a:lnTo>
                        <a:pt x="115" y="33"/>
                      </a:lnTo>
                      <a:lnTo>
                        <a:pt x="125" y="26"/>
                      </a:lnTo>
                      <a:lnTo>
                        <a:pt x="133" y="23"/>
                      </a:lnTo>
                      <a:lnTo>
                        <a:pt x="143" y="23"/>
                      </a:lnTo>
                      <a:lnTo>
                        <a:pt x="160" y="26"/>
                      </a:lnTo>
                      <a:lnTo>
                        <a:pt x="174" y="36"/>
                      </a:lnTo>
                      <a:lnTo>
                        <a:pt x="181" y="44"/>
                      </a:lnTo>
                      <a:lnTo>
                        <a:pt x="192" y="58"/>
                      </a:lnTo>
                      <a:lnTo>
                        <a:pt x="204" y="76"/>
                      </a:lnTo>
                      <a:lnTo>
                        <a:pt x="218" y="99"/>
                      </a:lnTo>
                      <a:lnTo>
                        <a:pt x="227" y="115"/>
                      </a:lnTo>
                      <a:lnTo>
                        <a:pt x="233" y="129"/>
                      </a:lnTo>
                      <a:lnTo>
                        <a:pt x="240" y="149"/>
                      </a:lnTo>
                      <a:lnTo>
                        <a:pt x="246" y="167"/>
                      </a:lnTo>
                      <a:lnTo>
                        <a:pt x="252" y="193"/>
                      </a:lnTo>
                      <a:lnTo>
                        <a:pt x="237" y="159"/>
                      </a:lnTo>
                      <a:lnTo>
                        <a:pt x="227" y="136"/>
                      </a:lnTo>
                      <a:lnTo>
                        <a:pt x="216" y="120"/>
                      </a:lnTo>
                      <a:lnTo>
                        <a:pt x="207" y="104"/>
                      </a:lnTo>
                      <a:lnTo>
                        <a:pt x="196" y="89"/>
                      </a:lnTo>
                      <a:lnTo>
                        <a:pt x="186" y="71"/>
                      </a:lnTo>
                      <a:lnTo>
                        <a:pt x="168" y="51"/>
                      </a:lnTo>
                      <a:lnTo>
                        <a:pt x="157" y="43"/>
                      </a:lnTo>
                      <a:lnTo>
                        <a:pt x="145" y="40"/>
                      </a:lnTo>
                      <a:lnTo>
                        <a:pt x="133" y="40"/>
                      </a:lnTo>
                      <a:lnTo>
                        <a:pt x="122" y="47"/>
                      </a:lnTo>
                      <a:lnTo>
                        <a:pt x="118" y="56"/>
                      </a:lnTo>
                      <a:lnTo>
                        <a:pt x="127" y="50"/>
                      </a:lnTo>
                      <a:lnTo>
                        <a:pt x="137" y="49"/>
                      </a:lnTo>
                      <a:lnTo>
                        <a:pt x="148" y="50"/>
                      </a:lnTo>
                      <a:lnTo>
                        <a:pt x="159" y="56"/>
                      </a:lnTo>
                      <a:lnTo>
                        <a:pt x="168" y="64"/>
                      </a:lnTo>
                      <a:lnTo>
                        <a:pt x="178" y="75"/>
                      </a:lnTo>
                      <a:lnTo>
                        <a:pt x="190" y="93"/>
                      </a:lnTo>
                      <a:lnTo>
                        <a:pt x="207" y="118"/>
                      </a:lnTo>
                      <a:lnTo>
                        <a:pt x="218" y="135"/>
                      </a:lnTo>
                      <a:lnTo>
                        <a:pt x="230" y="156"/>
                      </a:lnTo>
                      <a:lnTo>
                        <a:pt x="237" y="177"/>
                      </a:lnTo>
                      <a:lnTo>
                        <a:pt x="245" y="205"/>
                      </a:lnTo>
                      <a:lnTo>
                        <a:pt x="221" y="159"/>
                      </a:lnTo>
                      <a:lnTo>
                        <a:pt x="213" y="146"/>
                      </a:lnTo>
                      <a:lnTo>
                        <a:pt x="205" y="139"/>
                      </a:lnTo>
                      <a:lnTo>
                        <a:pt x="205" y="166"/>
                      </a:lnTo>
                      <a:lnTo>
                        <a:pt x="199" y="143"/>
                      </a:lnTo>
                      <a:lnTo>
                        <a:pt x="193" y="127"/>
                      </a:lnTo>
                      <a:lnTo>
                        <a:pt x="184" y="111"/>
                      </a:lnTo>
                      <a:lnTo>
                        <a:pt x="172" y="95"/>
                      </a:lnTo>
                      <a:lnTo>
                        <a:pt x="165" y="83"/>
                      </a:lnTo>
                      <a:lnTo>
                        <a:pt x="154" y="75"/>
                      </a:lnTo>
                      <a:lnTo>
                        <a:pt x="142" y="71"/>
                      </a:lnTo>
                      <a:lnTo>
                        <a:pt x="131" y="71"/>
                      </a:lnTo>
                      <a:lnTo>
                        <a:pt x="121" y="74"/>
                      </a:lnTo>
                      <a:lnTo>
                        <a:pt x="116" y="79"/>
                      </a:lnTo>
                      <a:lnTo>
                        <a:pt x="131" y="79"/>
                      </a:lnTo>
                      <a:lnTo>
                        <a:pt x="145" y="85"/>
                      </a:lnTo>
                      <a:lnTo>
                        <a:pt x="156" y="92"/>
                      </a:lnTo>
                      <a:lnTo>
                        <a:pt x="168" y="104"/>
                      </a:lnTo>
                      <a:lnTo>
                        <a:pt x="181" y="122"/>
                      </a:lnTo>
                      <a:lnTo>
                        <a:pt x="192" y="143"/>
                      </a:lnTo>
                      <a:lnTo>
                        <a:pt x="198" y="160"/>
                      </a:lnTo>
                      <a:lnTo>
                        <a:pt x="201" y="179"/>
                      </a:lnTo>
                      <a:lnTo>
                        <a:pt x="190" y="157"/>
                      </a:lnTo>
                      <a:lnTo>
                        <a:pt x="183" y="145"/>
                      </a:lnTo>
                      <a:lnTo>
                        <a:pt x="174" y="134"/>
                      </a:lnTo>
                      <a:lnTo>
                        <a:pt x="159" y="113"/>
                      </a:lnTo>
                      <a:lnTo>
                        <a:pt x="148" y="104"/>
                      </a:lnTo>
                      <a:lnTo>
                        <a:pt x="137" y="100"/>
                      </a:lnTo>
                      <a:lnTo>
                        <a:pt x="125" y="96"/>
                      </a:lnTo>
                      <a:lnTo>
                        <a:pt x="112" y="96"/>
                      </a:lnTo>
                      <a:lnTo>
                        <a:pt x="131" y="101"/>
                      </a:lnTo>
                      <a:lnTo>
                        <a:pt x="143" y="110"/>
                      </a:lnTo>
                      <a:lnTo>
                        <a:pt x="154" y="120"/>
                      </a:lnTo>
                      <a:lnTo>
                        <a:pt x="163" y="128"/>
                      </a:lnTo>
                      <a:lnTo>
                        <a:pt x="174" y="145"/>
                      </a:lnTo>
                      <a:lnTo>
                        <a:pt x="186" y="170"/>
                      </a:lnTo>
                      <a:lnTo>
                        <a:pt x="159" y="132"/>
                      </a:lnTo>
                      <a:lnTo>
                        <a:pt x="166" y="153"/>
                      </a:lnTo>
                      <a:lnTo>
                        <a:pt x="146" y="125"/>
                      </a:lnTo>
                      <a:lnTo>
                        <a:pt x="137" y="120"/>
                      </a:lnTo>
                      <a:lnTo>
                        <a:pt x="131" y="115"/>
                      </a:lnTo>
                      <a:lnTo>
                        <a:pt x="121" y="113"/>
                      </a:lnTo>
                      <a:lnTo>
                        <a:pt x="128" y="118"/>
                      </a:lnTo>
                      <a:lnTo>
                        <a:pt x="137" y="127"/>
                      </a:lnTo>
                      <a:lnTo>
                        <a:pt x="145" y="135"/>
                      </a:lnTo>
                      <a:lnTo>
                        <a:pt x="154" y="146"/>
                      </a:lnTo>
                      <a:lnTo>
                        <a:pt x="165" y="160"/>
                      </a:lnTo>
                      <a:lnTo>
                        <a:pt x="172" y="174"/>
                      </a:lnTo>
                      <a:lnTo>
                        <a:pt x="178" y="192"/>
                      </a:lnTo>
                      <a:lnTo>
                        <a:pt x="181" y="207"/>
                      </a:lnTo>
                      <a:lnTo>
                        <a:pt x="169" y="181"/>
                      </a:lnTo>
                      <a:lnTo>
                        <a:pt x="159" y="166"/>
                      </a:lnTo>
                      <a:lnTo>
                        <a:pt x="160" y="191"/>
                      </a:lnTo>
                      <a:lnTo>
                        <a:pt x="154" y="172"/>
                      </a:lnTo>
                      <a:lnTo>
                        <a:pt x="145" y="161"/>
                      </a:lnTo>
                      <a:lnTo>
                        <a:pt x="150" y="182"/>
                      </a:lnTo>
                      <a:lnTo>
                        <a:pt x="151" y="195"/>
                      </a:lnTo>
                      <a:lnTo>
                        <a:pt x="150" y="217"/>
                      </a:lnTo>
                      <a:lnTo>
                        <a:pt x="146" y="188"/>
                      </a:lnTo>
                      <a:lnTo>
                        <a:pt x="142" y="172"/>
                      </a:lnTo>
                      <a:lnTo>
                        <a:pt x="137" y="160"/>
                      </a:lnTo>
                      <a:lnTo>
                        <a:pt x="131" y="150"/>
                      </a:lnTo>
                      <a:lnTo>
                        <a:pt x="122" y="139"/>
                      </a:lnTo>
                      <a:lnTo>
                        <a:pt x="113" y="129"/>
                      </a:lnTo>
                      <a:lnTo>
                        <a:pt x="101" y="122"/>
                      </a:lnTo>
                      <a:lnTo>
                        <a:pt x="86" y="118"/>
                      </a:lnTo>
                      <a:lnTo>
                        <a:pt x="100" y="128"/>
                      </a:lnTo>
                      <a:lnTo>
                        <a:pt x="107" y="138"/>
                      </a:lnTo>
                      <a:lnTo>
                        <a:pt x="115" y="149"/>
                      </a:lnTo>
                      <a:lnTo>
                        <a:pt x="122" y="160"/>
                      </a:lnTo>
                      <a:lnTo>
                        <a:pt x="127" y="172"/>
                      </a:lnTo>
                      <a:lnTo>
                        <a:pt x="130" y="188"/>
                      </a:lnTo>
                      <a:lnTo>
                        <a:pt x="130" y="209"/>
                      </a:lnTo>
                      <a:lnTo>
                        <a:pt x="122" y="182"/>
                      </a:lnTo>
                      <a:lnTo>
                        <a:pt x="118" y="170"/>
                      </a:lnTo>
                      <a:lnTo>
                        <a:pt x="110" y="157"/>
                      </a:lnTo>
                      <a:lnTo>
                        <a:pt x="103" y="146"/>
                      </a:lnTo>
                      <a:lnTo>
                        <a:pt x="95" y="136"/>
                      </a:lnTo>
                      <a:lnTo>
                        <a:pt x="82" y="125"/>
                      </a:lnTo>
                      <a:lnTo>
                        <a:pt x="69" y="121"/>
                      </a:lnTo>
                      <a:lnTo>
                        <a:pt x="56" y="118"/>
                      </a:lnTo>
                      <a:lnTo>
                        <a:pt x="3" y="118"/>
                      </a:lnTo>
                      <a:lnTo>
                        <a:pt x="0" y="101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92" name="Freeform 69"/>
                <p:cNvSpPr>
                  <a:spLocks/>
                </p:cNvSpPr>
                <p:nvPr/>
              </p:nvSpPr>
              <p:spPr bwMode="auto">
                <a:xfrm>
                  <a:off x="1609" y="1473"/>
                  <a:ext cx="98" cy="101"/>
                </a:xfrm>
                <a:custGeom>
                  <a:avLst/>
                  <a:gdLst>
                    <a:gd name="T0" fmla="*/ 24 w 197"/>
                    <a:gd name="T1" fmla="*/ 7 h 202"/>
                    <a:gd name="T2" fmla="*/ 19 w 197"/>
                    <a:gd name="T3" fmla="*/ 3 h 202"/>
                    <a:gd name="T4" fmla="*/ 16 w 197"/>
                    <a:gd name="T5" fmla="*/ 2 h 202"/>
                    <a:gd name="T6" fmla="*/ 11 w 197"/>
                    <a:gd name="T7" fmla="*/ 1 h 202"/>
                    <a:gd name="T8" fmla="*/ 8 w 197"/>
                    <a:gd name="T9" fmla="*/ 1 h 202"/>
                    <a:gd name="T10" fmla="*/ 5 w 197"/>
                    <a:gd name="T11" fmla="*/ 3 h 202"/>
                    <a:gd name="T12" fmla="*/ 2 w 197"/>
                    <a:gd name="T13" fmla="*/ 5 h 202"/>
                    <a:gd name="T14" fmla="*/ 0 w 197"/>
                    <a:gd name="T15" fmla="*/ 7 h 202"/>
                    <a:gd name="T16" fmla="*/ 0 w 197"/>
                    <a:gd name="T17" fmla="*/ 11 h 202"/>
                    <a:gd name="T18" fmla="*/ 0 w 197"/>
                    <a:gd name="T19" fmla="*/ 13 h 202"/>
                    <a:gd name="T20" fmla="*/ 0 w 197"/>
                    <a:gd name="T21" fmla="*/ 16 h 202"/>
                    <a:gd name="T22" fmla="*/ 2 w 197"/>
                    <a:gd name="T23" fmla="*/ 18 h 202"/>
                    <a:gd name="T24" fmla="*/ 4 w 197"/>
                    <a:gd name="T25" fmla="*/ 21 h 202"/>
                    <a:gd name="T26" fmla="*/ 8 w 197"/>
                    <a:gd name="T27" fmla="*/ 22 h 202"/>
                    <a:gd name="T28" fmla="*/ 15 w 197"/>
                    <a:gd name="T29" fmla="*/ 24 h 202"/>
                    <a:gd name="T30" fmla="*/ 11 w 197"/>
                    <a:gd name="T31" fmla="*/ 25 h 202"/>
                    <a:gd name="T32" fmla="*/ 9 w 197"/>
                    <a:gd name="T33" fmla="*/ 25 h 202"/>
                    <a:gd name="T34" fmla="*/ 7 w 197"/>
                    <a:gd name="T35" fmla="*/ 27 h 202"/>
                    <a:gd name="T36" fmla="*/ 7 w 197"/>
                    <a:gd name="T37" fmla="*/ 30 h 202"/>
                    <a:gd name="T38" fmla="*/ 7 w 197"/>
                    <a:gd name="T39" fmla="*/ 32 h 202"/>
                    <a:gd name="T40" fmla="*/ 7 w 197"/>
                    <a:gd name="T41" fmla="*/ 35 h 202"/>
                    <a:gd name="T42" fmla="*/ 8 w 197"/>
                    <a:gd name="T43" fmla="*/ 37 h 202"/>
                    <a:gd name="T44" fmla="*/ 10 w 197"/>
                    <a:gd name="T45" fmla="*/ 39 h 202"/>
                    <a:gd name="T46" fmla="*/ 12 w 197"/>
                    <a:gd name="T47" fmla="*/ 41 h 202"/>
                    <a:gd name="T48" fmla="*/ 16 w 197"/>
                    <a:gd name="T49" fmla="*/ 43 h 202"/>
                    <a:gd name="T50" fmla="*/ 22 w 197"/>
                    <a:gd name="T51" fmla="*/ 46 h 202"/>
                    <a:gd name="T52" fmla="*/ 27 w 197"/>
                    <a:gd name="T53" fmla="*/ 48 h 202"/>
                    <a:gd name="T54" fmla="*/ 33 w 197"/>
                    <a:gd name="T55" fmla="*/ 49 h 202"/>
                    <a:gd name="T56" fmla="*/ 39 w 197"/>
                    <a:gd name="T57" fmla="*/ 50 h 202"/>
                    <a:gd name="T58" fmla="*/ 46 w 197"/>
                    <a:gd name="T59" fmla="*/ 51 h 202"/>
                    <a:gd name="T60" fmla="*/ 49 w 197"/>
                    <a:gd name="T61" fmla="*/ 51 h 202"/>
                    <a:gd name="T62" fmla="*/ 44 w 197"/>
                    <a:gd name="T63" fmla="*/ 46 h 202"/>
                    <a:gd name="T64" fmla="*/ 41 w 197"/>
                    <a:gd name="T65" fmla="*/ 44 h 202"/>
                    <a:gd name="T66" fmla="*/ 39 w 197"/>
                    <a:gd name="T67" fmla="*/ 41 h 202"/>
                    <a:gd name="T68" fmla="*/ 37 w 197"/>
                    <a:gd name="T69" fmla="*/ 38 h 202"/>
                    <a:gd name="T70" fmla="*/ 35 w 197"/>
                    <a:gd name="T71" fmla="*/ 35 h 202"/>
                    <a:gd name="T72" fmla="*/ 33 w 197"/>
                    <a:gd name="T73" fmla="*/ 32 h 202"/>
                    <a:gd name="T74" fmla="*/ 32 w 197"/>
                    <a:gd name="T75" fmla="*/ 29 h 202"/>
                    <a:gd name="T76" fmla="*/ 31 w 197"/>
                    <a:gd name="T77" fmla="*/ 26 h 202"/>
                    <a:gd name="T78" fmla="*/ 31 w 197"/>
                    <a:gd name="T79" fmla="*/ 22 h 202"/>
                    <a:gd name="T80" fmla="*/ 31 w 197"/>
                    <a:gd name="T81" fmla="*/ 18 h 202"/>
                    <a:gd name="T82" fmla="*/ 33 w 197"/>
                    <a:gd name="T83" fmla="*/ 14 h 202"/>
                    <a:gd name="T84" fmla="*/ 35 w 197"/>
                    <a:gd name="T85" fmla="*/ 12 h 202"/>
                    <a:gd name="T86" fmla="*/ 37 w 197"/>
                    <a:gd name="T87" fmla="*/ 10 h 202"/>
                    <a:gd name="T88" fmla="*/ 39 w 197"/>
                    <a:gd name="T89" fmla="*/ 9 h 202"/>
                    <a:gd name="T90" fmla="*/ 42 w 197"/>
                    <a:gd name="T91" fmla="*/ 7 h 202"/>
                    <a:gd name="T92" fmla="*/ 42 w 197"/>
                    <a:gd name="T93" fmla="*/ 5 h 202"/>
                    <a:gd name="T94" fmla="*/ 42 w 197"/>
                    <a:gd name="T95" fmla="*/ 3 h 202"/>
                    <a:gd name="T96" fmla="*/ 41 w 197"/>
                    <a:gd name="T97" fmla="*/ 1 h 202"/>
                    <a:gd name="T98" fmla="*/ 38 w 197"/>
                    <a:gd name="T99" fmla="*/ 0 h 202"/>
                    <a:gd name="T100" fmla="*/ 36 w 197"/>
                    <a:gd name="T101" fmla="*/ 1 h 202"/>
                    <a:gd name="T102" fmla="*/ 34 w 197"/>
                    <a:gd name="T103" fmla="*/ 2 h 202"/>
                    <a:gd name="T104" fmla="*/ 33 w 197"/>
                    <a:gd name="T105" fmla="*/ 3 h 202"/>
                    <a:gd name="T106" fmla="*/ 32 w 197"/>
                    <a:gd name="T107" fmla="*/ 6 h 202"/>
                    <a:gd name="T108" fmla="*/ 32 w 197"/>
                    <a:gd name="T109" fmla="*/ 8 h 202"/>
                    <a:gd name="T110" fmla="*/ 30 w 197"/>
                    <a:gd name="T111" fmla="*/ 10 h 202"/>
                    <a:gd name="T112" fmla="*/ 28 w 197"/>
                    <a:gd name="T113" fmla="*/ 12 h 202"/>
                    <a:gd name="T114" fmla="*/ 26 w 197"/>
                    <a:gd name="T115" fmla="*/ 15 h 202"/>
                    <a:gd name="T116" fmla="*/ 26 w 197"/>
                    <a:gd name="T117" fmla="*/ 10 h 202"/>
                    <a:gd name="T118" fmla="*/ 24 w 197"/>
                    <a:gd name="T119" fmla="*/ 7 h 20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97"/>
                    <a:gd name="T181" fmla="*/ 0 h 202"/>
                    <a:gd name="T182" fmla="*/ 197 w 197"/>
                    <a:gd name="T183" fmla="*/ 202 h 20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97" h="202">
                      <a:moveTo>
                        <a:pt x="96" y="28"/>
                      </a:moveTo>
                      <a:lnTo>
                        <a:pt x="79" y="15"/>
                      </a:lnTo>
                      <a:lnTo>
                        <a:pt x="67" y="8"/>
                      </a:lnTo>
                      <a:lnTo>
                        <a:pt x="44" y="3"/>
                      </a:lnTo>
                      <a:lnTo>
                        <a:pt x="34" y="4"/>
                      </a:lnTo>
                      <a:lnTo>
                        <a:pt x="21" y="10"/>
                      </a:lnTo>
                      <a:lnTo>
                        <a:pt x="9" y="19"/>
                      </a:lnTo>
                      <a:lnTo>
                        <a:pt x="3" y="29"/>
                      </a:lnTo>
                      <a:lnTo>
                        <a:pt x="0" y="42"/>
                      </a:lnTo>
                      <a:lnTo>
                        <a:pt x="0" y="53"/>
                      </a:lnTo>
                      <a:lnTo>
                        <a:pt x="3" y="64"/>
                      </a:lnTo>
                      <a:lnTo>
                        <a:pt x="8" y="72"/>
                      </a:lnTo>
                      <a:lnTo>
                        <a:pt x="18" y="81"/>
                      </a:lnTo>
                      <a:lnTo>
                        <a:pt x="34" y="88"/>
                      </a:lnTo>
                      <a:lnTo>
                        <a:pt x="62" y="96"/>
                      </a:lnTo>
                      <a:lnTo>
                        <a:pt x="46" y="97"/>
                      </a:lnTo>
                      <a:lnTo>
                        <a:pt x="37" y="103"/>
                      </a:lnTo>
                      <a:lnTo>
                        <a:pt x="31" y="110"/>
                      </a:lnTo>
                      <a:lnTo>
                        <a:pt x="29" y="120"/>
                      </a:lnTo>
                      <a:lnTo>
                        <a:pt x="29" y="128"/>
                      </a:lnTo>
                      <a:lnTo>
                        <a:pt x="31" y="138"/>
                      </a:lnTo>
                      <a:lnTo>
                        <a:pt x="34" y="145"/>
                      </a:lnTo>
                      <a:lnTo>
                        <a:pt x="40" y="153"/>
                      </a:lnTo>
                      <a:lnTo>
                        <a:pt x="49" y="162"/>
                      </a:lnTo>
                      <a:lnTo>
                        <a:pt x="65" y="171"/>
                      </a:lnTo>
                      <a:lnTo>
                        <a:pt x="88" y="181"/>
                      </a:lnTo>
                      <a:lnTo>
                        <a:pt x="111" y="189"/>
                      </a:lnTo>
                      <a:lnTo>
                        <a:pt x="133" y="195"/>
                      </a:lnTo>
                      <a:lnTo>
                        <a:pt x="159" y="199"/>
                      </a:lnTo>
                      <a:lnTo>
                        <a:pt x="185" y="202"/>
                      </a:lnTo>
                      <a:lnTo>
                        <a:pt x="197" y="202"/>
                      </a:lnTo>
                      <a:lnTo>
                        <a:pt x="176" y="184"/>
                      </a:lnTo>
                      <a:lnTo>
                        <a:pt x="167" y="173"/>
                      </a:lnTo>
                      <a:lnTo>
                        <a:pt x="157" y="162"/>
                      </a:lnTo>
                      <a:lnTo>
                        <a:pt x="148" y="150"/>
                      </a:lnTo>
                      <a:lnTo>
                        <a:pt x="141" y="139"/>
                      </a:lnTo>
                      <a:lnTo>
                        <a:pt x="135" y="128"/>
                      </a:lnTo>
                      <a:lnTo>
                        <a:pt x="130" y="117"/>
                      </a:lnTo>
                      <a:lnTo>
                        <a:pt x="127" y="104"/>
                      </a:lnTo>
                      <a:lnTo>
                        <a:pt x="126" y="86"/>
                      </a:lnTo>
                      <a:lnTo>
                        <a:pt x="127" y="71"/>
                      </a:lnTo>
                      <a:lnTo>
                        <a:pt x="132" y="58"/>
                      </a:lnTo>
                      <a:lnTo>
                        <a:pt x="141" y="46"/>
                      </a:lnTo>
                      <a:lnTo>
                        <a:pt x="150" y="39"/>
                      </a:lnTo>
                      <a:lnTo>
                        <a:pt x="159" y="33"/>
                      </a:lnTo>
                      <a:lnTo>
                        <a:pt x="168" y="28"/>
                      </a:lnTo>
                      <a:lnTo>
                        <a:pt x="170" y="18"/>
                      </a:lnTo>
                      <a:lnTo>
                        <a:pt x="168" y="10"/>
                      </a:lnTo>
                      <a:lnTo>
                        <a:pt x="164" y="3"/>
                      </a:lnTo>
                      <a:lnTo>
                        <a:pt x="154" y="0"/>
                      </a:lnTo>
                      <a:lnTo>
                        <a:pt x="144" y="3"/>
                      </a:lnTo>
                      <a:lnTo>
                        <a:pt x="138" y="8"/>
                      </a:lnTo>
                      <a:lnTo>
                        <a:pt x="132" y="15"/>
                      </a:lnTo>
                      <a:lnTo>
                        <a:pt x="129" y="22"/>
                      </a:lnTo>
                      <a:lnTo>
                        <a:pt x="129" y="32"/>
                      </a:lnTo>
                      <a:lnTo>
                        <a:pt x="121" y="39"/>
                      </a:lnTo>
                      <a:lnTo>
                        <a:pt x="115" y="46"/>
                      </a:lnTo>
                      <a:lnTo>
                        <a:pt x="105" y="61"/>
                      </a:lnTo>
                      <a:lnTo>
                        <a:pt x="105" y="40"/>
                      </a:lnTo>
                      <a:lnTo>
                        <a:pt x="96" y="28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93" name="Freeform 70"/>
                <p:cNvSpPr>
                  <a:spLocks/>
                </p:cNvSpPr>
                <p:nvPr/>
              </p:nvSpPr>
              <p:spPr bwMode="auto">
                <a:xfrm>
                  <a:off x="1679" y="1466"/>
                  <a:ext cx="52" cy="97"/>
                </a:xfrm>
                <a:custGeom>
                  <a:avLst/>
                  <a:gdLst>
                    <a:gd name="T0" fmla="*/ 15 w 104"/>
                    <a:gd name="T1" fmla="*/ 0 h 195"/>
                    <a:gd name="T2" fmla="*/ 19 w 104"/>
                    <a:gd name="T3" fmla="*/ 0 h 195"/>
                    <a:gd name="T4" fmla="*/ 22 w 104"/>
                    <a:gd name="T5" fmla="*/ 2 h 195"/>
                    <a:gd name="T6" fmla="*/ 23 w 104"/>
                    <a:gd name="T7" fmla="*/ 3 h 195"/>
                    <a:gd name="T8" fmla="*/ 25 w 104"/>
                    <a:gd name="T9" fmla="*/ 7 h 195"/>
                    <a:gd name="T10" fmla="*/ 25 w 104"/>
                    <a:gd name="T11" fmla="*/ 10 h 195"/>
                    <a:gd name="T12" fmla="*/ 25 w 104"/>
                    <a:gd name="T13" fmla="*/ 13 h 195"/>
                    <a:gd name="T14" fmla="*/ 24 w 104"/>
                    <a:gd name="T15" fmla="*/ 16 h 195"/>
                    <a:gd name="T16" fmla="*/ 22 w 104"/>
                    <a:gd name="T17" fmla="*/ 17 h 195"/>
                    <a:gd name="T18" fmla="*/ 19 w 104"/>
                    <a:gd name="T19" fmla="*/ 18 h 195"/>
                    <a:gd name="T20" fmla="*/ 22 w 104"/>
                    <a:gd name="T21" fmla="*/ 20 h 195"/>
                    <a:gd name="T22" fmla="*/ 24 w 104"/>
                    <a:gd name="T23" fmla="*/ 24 h 195"/>
                    <a:gd name="T24" fmla="*/ 25 w 104"/>
                    <a:gd name="T25" fmla="*/ 27 h 195"/>
                    <a:gd name="T26" fmla="*/ 26 w 104"/>
                    <a:gd name="T27" fmla="*/ 29 h 195"/>
                    <a:gd name="T28" fmla="*/ 26 w 104"/>
                    <a:gd name="T29" fmla="*/ 34 h 195"/>
                    <a:gd name="T30" fmla="*/ 26 w 104"/>
                    <a:gd name="T31" fmla="*/ 39 h 195"/>
                    <a:gd name="T32" fmla="*/ 26 w 104"/>
                    <a:gd name="T33" fmla="*/ 42 h 195"/>
                    <a:gd name="T34" fmla="*/ 25 w 104"/>
                    <a:gd name="T35" fmla="*/ 47 h 195"/>
                    <a:gd name="T36" fmla="*/ 24 w 104"/>
                    <a:gd name="T37" fmla="*/ 48 h 195"/>
                    <a:gd name="T38" fmla="*/ 21 w 104"/>
                    <a:gd name="T39" fmla="*/ 48 h 195"/>
                    <a:gd name="T40" fmla="*/ 17 w 104"/>
                    <a:gd name="T41" fmla="*/ 46 h 195"/>
                    <a:gd name="T42" fmla="*/ 12 w 104"/>
                    <a:gd name="T43" fmla="*/ 43 h 195"/>
                    <a:gd name="T44" fmla="*/ 8 w 104"/>
                    <a:gd name="T45" fmla="*/ 40 h 195"/>
                    <a:gd name="T46" fmla="*/ 5 w 104"/>
                    <a:gd name="T47" fmla="*/ 37 h 195"/>
                    <a:gd name="T48" fmla="*/ 3 w 104"/>
                    <a:gd name="T49" fmla="*/ 34 h 195"/>
                    <a:gd name="T50" fmla="*/ 2 w 104"/>
                    <a:gd name="T51" fmla="*/ 31 h 195"/>
                    <a:gd name="T52" fmla="*/ 1 w 104"/>
                    <a:gd name="T53" fmla="*/ 28 h 195"/>
                    <a:gd name="T54" fmla="*/ 0 w 104"/>
                    <a:gd name="T55" fmla="*/ 25 h 195"/>
                    <a:gd name="T56" fmla="*/ 0 w 104"/>
                    <a:gd name="T57" fmla="*/ 22 h 195"/>
                    <a:gd name="T58" fmla="*/ 1 w 104"/>
                    <a:gd name="T59" fmla="*/ 18 h 195"/>
                    <a:gd name="T60" fmla="*/ 3 w 104"/>
                    <a:gd name="T61" fmla="*/ 16 h 195"/>
                    <a:gd name="T62" fmla="*/ 5 w 104"/>
                    <a:gd name="T63" fmla="*/ 14 h 195"/>
                    <a:gd name="T64" fmla="*/ 7 w 104"/>
                    <a:gd name="T65" fmla="*/ 13 h 195"/>
                    <a:gd name="T66" fmla="*/ 10 w 104"/>
                    <a:gd name="T67" fmla="*/ 14 h 195"/>
                    <a:gd name="T68" fmla="*/ 13 w 104"/>
                    <a:gd name="T69" fmla="*/ 16 h 195"/>
                    <a:gd name="T70" fmla="*/ 14 w 104"/>
                    <a:gd name="T71" fmla="*/ 20 h 195"/>
                    <a:gd name="T72" fmla="*/ 13 w 104"/>
                    <a:gd name="T73" fmla="*/ 15 h 195"/>
                    <a:gd name="T74" fmla="*/ 12 w 104"/>
                    <a:gd name="T75" fmla="*/ 11 h 195"/>
                    <a:gd name="T76" fmla="*/ 11 w 104"/>
                    <a:gd name="T77" fmla="*/ 9 h 195"/>
                    <a:gd name="T78" fmla="*/ 9 w 104"/>
                    <a:gd name="T79" fmla="*/ 7 h 195"/>
                    <a:gd name="T80" fmla="*/ 9 w 104"/>
                    <a:gd name="T81" fmla="*/ 4 h 195"/>
                    <a:gd name="T82" fmla="*/ 10 w 104"/>
                    <a:gd name="T83" fmla="*/ 2 h 195"/>
                    <a:gd name="T84" fmla="*/ 13 w 104"/>
                    <a:gd name="T85" fmla="*/ 0 h 195"/>
                    <a:gd name="T86" fmla="*/ 15 w 104"/>
                    <a:gd name="T87" fmla="*/ 0 h 195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04"/>
                    <a:gd name="T133" fmla="*/ 0 h 195"/>
                    <a:gd name="T134" fmla="*/ 104 w 104"/>
                    <a:gd name="T135" fmla="*/ 195 h 195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04" h="195">
                      <a:moveTo>
                        <a:pt x="60" y="0"/>
                      </a:moveTo>
                      <a:lnTo>
                        <a:pt x="74" y="1"/>
                      </a:lnTo>
                      <a:lnTo>
                        <a:pt x="86" y="8"/>
                      </a:lnTo>
                      <a:lnTo>
                        <a:pt x="92" y="15"/>
                      </a:lnTo>
                      <a:lnTo>
                        <a:pt x="97" y="28"/>
                      </a:lnTo>
                      <a:lnTo>
                        <a:pt x="98" y="40"/>
                      </a:lnTo>
                      <a:lnTo>
                        <a:pt x="98" y="53"/>
                      </a:lnTo>
                      <a:lnTo>
                        <a:pt x="94" y="64"/>
                      </a:lnTo>
                      <a:lnTo>
                        <a:pt x="86" y="71"/>
                      </a:lnTo>
                      <a:lnTo>
                        <a:pt x="75" y="75"/>
                      </a:lnTo>
                      <a:lnTo>
                        <a:pt x="86" y="83"/>
                      </a:lnTo>
                      <a:lnTo>
                        <a:pt x="94" y="96"/>
                      </a:lnTo>
                      <a:lnTo>
                        <a:pt x="98" y="108"/>
                      </a:lnTo>
                      <a:lnTo>
                        <a:pt x="101" y="118"/>
                      </a:lnTo>
                      <a:lnTo>
                        <a:pt x="103" y="138"/>
                      </a:lnTo>
                      <a:lnTo>
                        <a:pt x="104" y="156"/>
                      </a:lnTo>
                      <a:lnTo>
                        <a:pt x="103" y="171"/>
                      </a:lnTo>
                      <a:lnTo>
                        <a:pt x="98" y="188"/>
                      </a:lnTo>
                      <a:lnTo>
                        <a:pt x="94" y="193"/>
                      </a:lnTo>
                      <a:lnTo>
                        <a:pt x="84" y="195"/>
                      </a:lnTo>
                      <a:lnTo>
                        <a:pt x="65" y="185"/>
                      </a:lnTo>
                      <a:lnTo>
                        <a:pt x="48" y="175"/>
                      </a:lnTo>
                      <a:lnTo>
                        <a:pt x="32" y="163"/>
                      </a:lnTo>
                      <a:lnTo>
                        <a:pt x="20" y="150"/>
                      </a:lnTo>
                      <a:lnTo>
                        <a:pt x="10" y="138"/>
                      </a:lnTo>
                      <a:lnTo>
                        <a:pt x="6" y="126"/>
                      </a:lnTo>
                      <a:lnTo>
                        <a:pt x="1" y="112"/>
                      </a:lnTo>
                      <a:lnTo>
                        <a:pt x="0" y="100"/>
                      </a:lnTo>
                      <a:lnTo>
                        <a:pt x="0" y="89"/>
                      </a:lnTo>
                      <a:lnTo>
                        <a:pt x="4" y="75"/>
                      </a:lnTo>
                      <a:lnTo>
                        <a:pt x="10" y="65"/>
                      </a:lnTo>
                      <a:lnTo>
                        <a:pt x="20" y="58"/>
                      </a:lnTo>
                      <a:lnTo>
                        <a:pt x="30" y="55"/>
                      </a:lnTo>
                      <a:lnTo>
                        <a:pt x="39" y="57"/>
                      </a:lnTo>
                      <a:lnTo>
                        <a:pt x="50" y="65"/>
                      </a:lnTo>
                      <a:lnTo>
                        <a:pt x="57" y="83"/>
                      </a:lnTo>
                      <a:lnTo>
                        <a:pt x="54" y="60"/>
                      </a:lnTo>
                      <a:lnTo>
                        <a:pt x="48" y="47"/>
                      </a:lnTo>
                      <a:lnTo>
                        <a:pt x="41" y="39"/>
                      </a:lnTo>
                      <a:lnTo>
                        <a:pt x="36" y="30"/>
                      </a:lnTo>
                      <a:lnTo>
                        <a:pt x="36" y="19"/>
                      </a:lnTo>
                      <a:lnTo>
                        <a:pt x="39" y="9"/>
                      </a:lnTo>
                      <a:lnTo>
                        <a:pt x="50" y="1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94" name="Freeform 71"/>
                <p:cNvSpPr>
                  <a:spLocks/>
                </p:cNvSpPr>
                <p:nvPr/>
              </p:nvSpPr>
              <p:spPr bwMode="auto">
                <a:xfrm>
                  <a:off x="1499" y="1376"/>
                  <a:ext cx="161" cy="109"/>
                </a:xfrm>
                <a:custGeom>
                  <a:avLst/>
                  <a:gdLst>
                    <a:gd name="T0" fmla="*/ 67 w 322"/>
                    <a:gd name="T1" fmla="*/ 25 h 217"/>
                    <a:gd name="T2" fmla="*/ 51 w 322"/>
                    <a:gd name="T3" fmla="*/ 25 h 217"/>
                    <a:gd name="T4" fmla="*/ 46 w 322"/>
                    <a:gd name="T5" fmla="*/ 21 h 217"/>
                    <a:gd name="T6" fmla="*/ 46 w 322"/>
                    <a:gd name="T7" fmla="*/ 8 h 217"/>
                    <a:gd name="T8" fmla="*/ 40 w 322"/>
                    <a:gd name="T9" fmla="*/ 1 h 217"/>
                    <a:gd name="T10" fmla="*/ 27 w 322"/>
                    <a:gd name="T11" fmla="*/ 2 h 217"/>
                    <a:gd name="T12" fmla="*/ 15 w 322"/>
                    <a:gd name="T13" fmla="*/ 13 h 217"/>
                    <a:gd name="T14" fmla="*/ 6 w 322"/>
                    <a:gd name="T15" fmla="*/ 29 h 217"/>
                    <a:gd name="T16" fmla="*/ 1 w 322"/>
                    <a:gd name="T17" fmla="*/ 45 h 217"/>
                    <a:gd name="T18" fmla="*/ 3 w 322"/>
                    <a:gd name="T19" fmla="*/ 41 h 217"/>
                    <a:gd name="T20" fmla="*/ 10 w 322"/>
                    <a:gd name="T21" fmla="*/ 28 h 217"/>
                    <a:gd name="T22" fmla="*/ 19 w 322"/>
                    <a:gd name="T23" fmla="*/ 14 h 217"/>
                    <a:gd name="T24" fmla="*/ 28 w 322"/>
                    <a:gd name="T25" fmla="*/ 5 h 217"/>
                    <a:gd name="T26" fmla="*/ 39 w 322"/>
                    <a:gd name="T27" fmla="*/ 5 h 217"/>
                    <a:gd name="T28" fmla="*/ 39 w 322"/>
                    <a:gd name="T29" fmla="*/ 7 h 217"/>
                    <a:gd name="T30" fmla="*/ 29 w 322"/>
                    <a:gd name="T31" fmla="*/ 7 h 217"/>
                    <a:gd name="T32" fmla="*/ 21 w 322"/>
                    <a:gd name="T33" fmla="*/ 15 h 217"/>
                    <a:gd name="T34" fmla="*/ 13 w 322"/>
                    <a:gd name="T35" fmla="*/ 29 h 217"/>
                    <a:gd name="T36" fmla="*/ 8 w 322"/>
                    <a:gd name="T37" fmla="*/ 42 h 217"/>
                    <a:gd name="T38" fmla="*/ 13 w 322"/>
                    <a:gd name="T39" fmla="*/ 35 h 217"/>
                    <a:gd name="T40" fmla="*/ 20 w 322"/>
                    <a:gd name="T41" fmla="*/ 23 h 217"/>
                    <a:gd name="T42" fmla="*/ 30 w 322"/>
                    <a:gd name="T43" fmla="*/ 11 h 217"/>
                    <a:gd name="T44" fmla="*/ 39 w 322"/>
                    <a:gd name="T45" fmla="*/ 12 h 217"/>
                    <a:gd name="T46" fmla="*/ 36 w 322"/>
                    <a:gd name="T47" fmla="*/ 13 h 217"/>
                    <a:gd name="T48" fmla="*/ 27 w 322"/>
                    <a:gd name="T49" fmla="*/ 16 h 217"/>
                    <a:gd name="T50" fmla="*/ 18 w 322"/>
                    <a:gd name="T51" fmla="*/ 30 h 217"/>
                    <a:gd name="T52" fmla="*/ 10 w 322"/>
                    <a:gd name="T53" fmla="*/ 45 h 217"/>
                    <a:gd name="T54" fmla="*/ 17 w 322"/>
                    <a:gd name="T55" fmla="*/ 37 h 217"/>
                    <a:gd name="T56" fmla="*/ 20 w 322"/>
                    <a:gd name="T57" fmla="*/ 36 h 217"/>
                    <a:gd name="T58" fmla="*/ 26 w 322"/>
                    <a:gd name="T59" fmla="*/ 24 h 217"/>
                    <a:gd name="T60" fmla="*/ 34 w 322"/>
                    <a:gd name="T61" fmla="*/ 18 h 217"/>
                    <a:gd name="T62" fmla="*/ 40 w 322"/>
                    <a:gd name="T63" fmla="*/ 20 h 217"/>
                    <a:gd name="T64" fmla="*/ 30 w 322"/>
                    <a:gd name="T65" fmla="*/ 23 h 217"/>
                    <a:gd name="T66" fmla="*/ 21 w 322"/>
                    <a:gd name="T67" fmla="*/ 36 h 217"/>
                    <a:gd name="T68" fmla="*/ 22 w 322"/>
                    <a:gd name="T69" fmla="*/ 40 h 217"/>
                    <a:gd name="T70" fmla="*/ 30 w 322"/>
                    <a:gd name="T71" fmla="*/ 29 h 217"/>
                    <a:gd name="T72" fmla="*/ 39 w 322"/>
                    <a:gd name="T73" fmla="*/ 24 h 217"/>
                    <a:gd name="T74" fmla="*/ 34 w 322"/>
                    <a:gd name="T75" fmla="*/ 28 h 217"/>
                    <a:gd name="T76" fmla="*/ 26 w 322"/>
                    <a:gd name="T77" fmla="*/ 37 h 217"/>
                    <a:gd name="T78" fmla="*/ 28 w 322"/>
                    <a:gd name="T79" fmla="*/ 39 h 217"/>
                    <a:gd name="T80" fmla="*/ 37 w 322"/>
                    <a:gd name="T81" fmla="*/ 29 h 217"/>
                    <a:gd name="T82" fmla="*/ 36 w 322"/>
                    <a:gd name="T83" fmla="*/ 32 h 217"/>
                    <a:gd name="T84" fmla="*/ 28 w 322"/>
                    <a:gd name="T85" fmla="*/ 40 h 217"/>
                    <a:gd name="T86" fmla="*/ 24 w 322"/>
                    <a:gd name="T87" fmla="*/ 52 h 217"/>
                    <a:gd name="T88" fmla="*/ 29 w 322"/>
                    <a:gd name="T89" fmla="*/ 48 h 217"/>
                    <a:gd name="T90" fmla="*/ 33 w 322"/>
                    <a:gd name="T91" fmla="*/ 46 h 217"/>
                    <a:gd name="T92" fmla="*/ 33 w 322"/>
                    <a:gd name="T93" fmla="*/ 47 h 217"/>
                    <a:gd name="T94" fmla="*/ 37 w 322"/>
                    <a:gd name="T95" fmla="*/ 38 h 217"/>
                    <a:gd name="T96" fmla="*/ 44 w 322"/>
                    <a:gd name="T97" fmla="*/ 31 h 217"/>
                    <a:gd name="T98" fmla="*/ 42 w 322"/>
                    <a:gd name="T99" fmla="*/ 35 h 217"/>
                    <a:gd name="T100" fmla="*/ 38 w 322"/>
                    <a:gd name="T101" fmla="*/ 44 h 217"/>
                    <a:gd name="T102" fmla="*/ 39 w 322"/>
                    <a:gd name="T103" fmla="*/ 46 h 217"/>
                    <a:gd name="T104" fmla="*/ 44 w 322"/>
                    <a:gd name="T105" fmla="*/ 37 h 217"/>
                    <a:gd name="T106" fmla="*/ 52 w 322"/>
                    <a:gd name="T107" fmla="*/ 31 h 217"/>
                    <a:gd name="T108" fmla="*/ 68 w 322"/>
                    <a:gd name="T109" fmla="*/ 29 h 217"/>
                    <a:gd name="T110" fmla="*/ 81 w 322"/>
                    <a:gd name="T111" fmla="*/ 27 h 217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22"/>
                    <a:gd name="T169" fmla="*/ 0 h 217"/>
                    <a:gd name="T170" fmla="*/ 322 w 322"/>
                    <a:gd name="T171" fmla="*/ 217 h 217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22" h="217">
                      <a:moveTo>
                        <a:pt x="322" y="107"/>
                      </a:moveTo>
                      <a:lnTo>
                        <a:pt x="298" y="102"/>
                      </a:lnTo>
                      <a:lnTo>
                        <a:pt x="266" y="98"/>
                      </a:lnTo>
                      <a:lnTo>
                        <a:pt x="244" y="96"/>
                      </a:lnTo>
                      <a:lnTo>
                        <a:pt x="224" y="98"/>
                      </a:lnTo>
                      <a:lnTo>
                        <a:pt x="206" y="99"/>
                      </a:lnTo>
                      <a:lnTo>
                        <a:pt x="195" y="95"/>
                      </a:lnTo>
                      <a:lnTo>
                        <a:pt x="189" y="88"/>
                      </a:lnTo>
                      <a:lnTo>
                        <a:pt x="186" y="81"/>
                      </a:lnTo>
                      <a:lnTo>
                        <a:pt x="186" y="68"/>
                      </a:lnTo>
                      <a:lnTo>
                        <a:pt x="186" y="46"/>
                      </a:lnTo>
                      <a:lnTo>
                        <a:pt x="185" y="31"/>
                      </a:lnTo>
                      <a:lnTo>
                        <a:pt x="180" y="18"/>
                      </a:lnTo>
                      <a:lnTo>
                        <a:pt x="171" y="8"/>
                      </a:lnTo>
                      <a:lnTo>
                        <a:pt x="160" y="3"/>
                      </a:lnTo>
                      <a:lnTo>
                        <a:pt x="147" y="0"/>
                      </a:lnTo>
                      <a:lnTo>
                        <a:pt x="129" y="0"/>
                      </a:lnTo>
                      <a:lnTo>
                        <a:pt x="111" y="6"/>
                      </a:lnTo>
                      <a:lnTo>
                        <a:pt x="94" y="15"/>
                      </a:lnTo>
                      <a:lnTo>
                        <a:pt x="79" y="29"/>
                      </a:lnTo>
                      <a:lnTo>
                        <a:pt x="62" y="49"/>
                      </a:lnTo>
                      <a:lnTo>
                        <a:pt x="49" y="68"/>
                      </a:lnTo>
                      <a:lnTo>
                        <a:pt x="38" y="86"/>
                      </a:lnTo>
                      <a:lnTo>
                        <a:pt x="24" y="114"/>
                      </a:lnTo>
                      <a:lnTo>
                        <a:pt x="15" y="137"/>
                      </a:lnTo>
                      <a:lnTo>
                        <a:pt x="8" y="156"/>
                      </a:lnTo>
                      <a:lnTo>
                        <a:pt x="2" y="177"/>
                      </a:lnTo>
                      <a:lnTo>
                        <a:pt x="0" y="205"/>
                      </a:lnTo>
                      <a:lnTo>
                        <a:pt x="8" y="178"/>
                      </a:lnTo>
                      <a:lnTo>
                        <a:pt x="14" y="162"/>
                      </a:lnTo>
                      <a:lnTo>
                        <a:pt x="23" y="145"/>
                      </a:lnTo>
                      <a:lnTo>
                        <a:pt x="32" y="127"/>
                      </a:lnTo>
                      <a:lnTo>
                        <a:pt x="40" y="111"/>
                      </a:lnTo>
                      <a:lnTo>
                        <a:pt x="52" y="89"/>
                      </a:lnTo>
                      <a:lnTo>
                        <a:pt x="62" y="72"/>
                      </a:lnTo>
                      <a:lnTo>
                        <a:pt x="74" y="54"/>
                      </a:lnTo>
                      <a:lnTo>
                        <a:pt x="83" y="43"/>
                      </a:lnTo>
                      <a:lnTo>
                        <a:pt x="95" y="32"/>
                      </a:lnTo>
                      <a:lnTo>
                        <a:pt x="112" y="20"/>
                      </a:lnTo>
                      <a:lnTo>
                        <a:pt x="127" y="15"/>
                      </a:lnTo>
                      <a:lnTo>
                        <a:pt x="142" y="15"/>
                      </a:lnTo>
                      <a:lnTo>
                        <a:pt x="153" y="18"/>
                      </a:lnTo>
                      <a:lnTo>
                        <a:pt x="159" y="24"/>
                      </a:lnTo>
                      <a:lnTo>
                        <a:pt x="163" y="33"/>
                      </a:lnTo>
                      <a:lnTo>
                        <a:pt x="153" y="26"/>
                      </a:lnTo>
                      <a:lnTo>
                        <a:pt x="145" y="24"/>
                      </a:lnTo>
                      <a:lnTo>
                        <a:pt x="135" y="24"/>
                      </a:lnTo>
                      <a:lnTo>
                        <a:pt x="118" y="26"/>
                      </a:lnTo>
                      <a:lnTo>
                        <a:pt x="104" y="36"/>
                      </a:lnTo>
                      <a:lnTo>
                        <a:pt x="97" y="45"/>
                      </a:lnTo>
                      <a:lnTo>
                        <a:pt x="86" y="59"/>
                      </a:lnTo>
                      <a:lnTo>
                        <a:pt x="74" y="77"/>
                      </a:lnTo>
                      <a:lnTo>
                        <a:pt x="61" y="99"/>
                      </a:lnTo>
                      <a:lnTo>
                        <a:pt x="52" y="116"/>
                      </a:lnTo>
                      <a:lnTo>
                        <a:pt x="46" y="130"/>
                      </a:lnTo>
                      <a:lnTo>
                        <a:pt x="38" y="149"/>
                      </a:lnTo>
                      <a:lnTo>
                        <a:pt x="32" y="167"/>
                      </a:lnTo>
                      <a:lnTo>
                        <a:pt x="26" y="194"/>
                      </a:lnTo>
                      <a:lnTo>
                        <a:pt x="41" y="159"/>
                      </a:lnTo>
                      <a:lnTo>
                        <a:pt x="52" y="137"/>
                      </a:lnTo>
                      <a:lnTo>
                        <a:pt x="62" y="120"/>
                      </a:lnTo>
                      <a:lnTo>
                        <a:pt x="71" y="104"/>
                      </a:lnTo>
                      <a:lnTo>
                        <a:pt x="82" y="89"/>
                      </a:lnTo>
                      <a:lnTo>
                        <a:pt x="92" y="71"/>
                      </a:lnTo>
                      <a:lnTo>
                        <a:pt x="111" y="52"/>
                      </a:lnTo>
                      <a:lnTo>
                        <a:pt x="121" y="43"/>
                      </a:lnTo>
                      <a:lnTo>
                        <a:pt x="133" y="40"/>
                      </a:lnTo>
                      <a:lnTo>
                        <a:pt x="145" y="40"/>
                      </a:lnTo>
                      <a:lnTo>
                        <a:pt x="156" y="47"/>
                      </a:lnTo>
                      <a:lnTo>
                        <a:pt x="160" y="56"/>
                      </a:lnTo>
                      <a:lnTo>
                        <a:pt x="151" y="50"/>
                      </a:lnTo>
                      <a:lnTo>
                        <a:pt x="141" y="49"/>
                      </a:lnTo>
                      <a:lnTo>
                        <a:pt x="130" y="50"/>
                      </a:lnTo>
                      <a:lnTo>
                        <a:pt x="120" y="56"/>
                      </a:lnTo>
                      <a:lnTo>
                        <a:pt x="111" y="64"/>
                      </a:lnTo>
                      <a:lnTo>
                        <a:pt x="100" y="75"/>
                      </a:lnTo>
                      <a:lnTo>
                        <a:pt x="88" y="93"/>
                      </a:lnTo>
                      <a:lnTo>
                        <a:pt x="71" y="118"/>
                      </a:lnTo>
                      <a:lnTo>
                        <a:pt x="61" y="135"/>
                      </a:lnTo>
                      <a:lnTo>
                        <a:pt x="49" y="156"/>
                      </a:lnTo>
                      <a:lnTo>
                        <a:pt x="41" y="177"/>
                      </a:lnTo>
                      <a:lnTo>
                        <a:pt x="33" y="205"/>
                      </a:lnTo>
                      <a:lnTo>
                        <a:pt x="58" y="159"/>
                      </a:lnTo>
                      <a:lnTo>
                        <a:pt x="65" y="146"/>
                      </a:lnTo>
                      <a:lnTo>
                        <a:pt x="73" y="139"/>
                      </a:lnTo>
                      <a:lnTo>
                        <a:pt x="73" y="166"/>
                      </a:lnTo>
                      <a:lnTo>
                        <a:pt x="79" y="143"/>
                      </a:lnTo>
                      <a:lnTo>
                        <a:pt x="85" y="127"/>
                      </a:lnTo>
                      <a:lnTo>
                        <a:pt x="94" y="111"/>
                      </a:lnTo>
                      <a:lnTo>
                        <a:pt x="106" y="95"/>
                      </a:lnTo>
                      <a:lnTo>
                        <a:pt x="114" y="84"/>
                      </a:lnTo>
                      <a:lnTo>
                        <a:pt x="124" y="75"/>
                      </a:lnTo>
                      <a:lnTo>
                        <a:pt x="136" y="71"/>
                      </a:lnTo>
                      <a:lnTo>
                        <a:pt x="147" y="71"/>
                      </a:lnTo>
                      <a:lnTo>
                        <a:pt x="157" y="74"/>
                      </a:lnTo>
                      <a:lnTo>
                        <a:pt x="162" y="79"/>
                      </a:lnTo>
                      <a:lnTo>
                        <a:pt x="147" y="79"/>
                      </a:lnTo>
                      <a:lnTo>
                        <a:pt x="133" y="85"/>
                      </a:lnTo>
                      <a:lnTo>
                        <a:pt x="123" y="92"/>
                      </a:lnTo>
                      <a:lnTo>
                        <a:pt x="111" y="104"/>
                      </a:lnTo>
                      <a:lnTo>
                        <a:pt x="97" y="123"/>
                      </a:lnTo>
                      <a:lnTo>
                        <a:pt x="86" y="143"/>
                      </a:lnTo>
                      <a:lnTo>
                        <a:pt x="80" y="160"/>
                      </a:lnTo>
                      <a:lnTo>
                        <a:pt x="77" y="180"/>
                      </a:lnTo>
                      <a:lnTo>
                        <a:pt x="88" y="157"/>
                      </a:lnTo>
                      <a:lnTo>
                        <a:pt x="95" y="145"/>
                      </a:lnTo>
                      <a:lnTo>
                        <a:pt x="104" y="134"/>
                      </a:lnTo>
                      <a:lnTo>
                        <a:pt x="120" y="113"/>
                      </a:lnTo>
                      <a:lnTo>
                        <a:pt x="130" y="104"/>
                      </a:lnTo>
                      <a:lnTo>
                        <a:pt x="141" y="100"/>
                      </a:lnTo>
                      <a:lnTo>
                        <a:pt x="153" y="96"/>
                      </a:lnTo>
                      <a:lnTo>
                        <a:pt x="166" y="96"/>
                      </a:lnTo>
                      <a:lnTo>
                        <a:pt x="147" y="102"/>
                      </a:lnTo>
                      <a:lnTo>
                        <a:pt x="135" y="110"/>
                      </a:lnTo>
                      <a:lnTo>
                        <a:pt x="124" y="120"/>
                      </a:lnTo>
                      <a:lnTo>
                        <a:pt x="115" y="128"/>
                      </a:lnTo>
                      <a:lnTo>
                        <a:pt x="104" y="145"/>
                      </a:lnTo>
                      <a:lnTo>
                        <a:pt x="92" y="170"/>
                      </a:lnTo>
                      <a:lnTo>
                        <a:pt x="120" y="132"/>
                      </a:lnTo>
                      <a:lnTo>
                        <a:pt x="112" y="153"/>
                      </a:lnTo>
                      <a:lnTo>
                        <a:pt x="132" y="125"/>
                      </a:lnTo>
                      <a:lnTo>
                        <a:pt x="141" y="120"/>
                      </a:lnTo>
                      <a:lnTo>
                        <a:pt x="147" y="116"/>
                      </a:lnTo>
                      <a:lnTo>
                        <a:pt x="157" y="113"/>
                      </a:lnTo>
                      <a:lnTo>
                        <a:pt x="150" y="118"/>
                      </a:lnTo>
                      <a:lnTo>
                        <a:pt x="141" y="127"/>
                      </a:lnTo>
                      <a:lnTo>
                        <a:pt x="133" y="135"/>
                      </a:lnTo>
                      <a:lnTo>
                        <a:pt x="124" y="146"/>
                      </a:lnTo>
                      <a:lnTo>
                        <a:pt x="114" y="160"/>
                      </a:lnTo>
                      <a:lnTo>
                        <a:pt x="106" y="174"/>
                      </a:lnTo>
                      <a:lnTo>
                        <a:pt x="100" y="192"/>
                      </a:lnTo>
                      <a:lnTo>
                        <a:pt x="97" y="208"/>
                      </a:lnTo>
                      <a:lnTo>
                        <a:pt x="109" y="181"/>
                      </a:lnTo>
                      <a:lnTo>
                        <a:pt x="120" y="166"/>
                      </a:lnTo>
                      <a:lnTo>
                        <a:pt x="118" y="191"/>
                      </a:lnTo>
                      <a:lnTo>
                        <a:pt x="124" y="173"/>
                      </a:lnTo>
                      <a:lnTo>
                        <a:pt x="133" y="162"/>
                      </a:lnTo>
                      <a:lnTo>
                        <a:pt x="129" y="182"/>
                      </a:lnTo>
                      <a:lnTo>
                        <a:pt x="127" y="195"/>
                      </a:lnTo>
                      <a:lnTo>
                        <a:pt x="129" y="217"/>
                      </a:lnTo>
                      <a:lnTo>
                        <a:pt x="132" y="188"/>
                      </a:lnTo>
                      <a:lnTo>
                        <a:pt x="136" y="173"/>
                      </a:lnTo>
                      <a:lnTo>
                        <a:pt x="141" y="160"/>
                      </a:lnTo>
                      <a:lnTo>
                        <a:pt x="147" y="150"/>
                      </a:lnTo>
                      <a:lnTo>
                        <a:pt x="156" y="139"/>
                      </a:lnTo>
                      <a:lnTo>
                        <a:pt x="165" y="130"/>
                      </a:lnTo>
                      <a:lnTo>
                        <a:pt x="177" y="123"/>
                      </a:lnTo>
                      <a:lnTo>
                        <a:pt x="192" y="118"/>
                      </a:lnTo>
                      <a:lnTo>
                        <a:pt x="179" y="128"/>
                      </a:lnTo>
                      <a:lnTo>
                        <a:pt x="171" y="138"/>
                      </a:lnTo>
                      <a:lnTo>
                        <a:pt x="163" y="149"/>
                      </a:lnTo>
                      <a:lnTo>
                        <a:pt x="156" y="160"/>
                      </a:lnTo>
                      <a:lnTo>
                        <a:pt x="151" y="173"/>
                      </a:lnTo>
                      <a:lnTo>
                        <a:pt x="148" y="188"/>
                      </a:lnTo>
                      <a:lnTo>
                        <a:pt x="148" y="209"/>
                      </a:lnTo>
                      <a:lnTo>
                        <a:pt x="156" y="182"/>
                      </a:lnTo>
                      <a:lnTo>
                        <a:pt x="160" y="170"/>
                      </a:lnTo>
                      <a:lnTo>
                        <a:pt x="168" y="157"/>
                      </a:lnTo>
                      <a:lnTo>
                        <a:pt x="176" y="146"/>
                      </a:lnTo>
                      <a:lnTo>
                        <a:pt x="183" y="137"/>
                      </a:lnTo>
                      <a:lnTo>
                        <a:pt x="197" y="125"/>
                      </a:lnTo>
                      <a:lnTo>
                        <a:pt x="209" y="121"/>
                      </a:lnTo>
                      <a:lnTo>
                        <a:pt x="225" y="116"/>
                      </a:lnTo>
                      <a:lnTo>
                        <a:pt x="247" y="113"/>
                      </a:lnTo>
                      <a:lnTo>
                        <a:pt x="269" y="113"/>
                      </a:lnTo>
                      <a:lnTo>
                        <a:pt x="295" y="117"/>
                      </a:lnTo>
                      <a:lnTo>
                        <a:pt x="319" y="123"/>
                      </a:lnTo>
                      <a:lnTo>
                        <a:pt x="322" y="107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</p:grpSp>
        <p:grpSp>
          <p:nvGrpSpPr>
            <p:cNvPr id="39958" name="Group 72"/>
            <p:cNvGrpSpPr>
              <a:grpSpLocks/>
            </p:cNvGrpSpPr>
            <p:nvPr/>
          </p:nvGrpSpPr>
          <p:grpSpPr bwMode="auto">
            <a:xfrm>
              <a:off x="1415" y="2067"/>
              <a:ext cx="417" cy="193"/>
              <a:chOff x="1485" y="1609"/>
              <a:chExt cx="338" cy="180"/>
            </a:xfrm>
          </p:grpSpPr>
          <p:grpSp>
            <p:nvGrpSpPr>
              <p:cNvPr id="39979" name="Group 73"/>
              <p:cNvGrpSpPr>
                <a:grpSpLocks/>
              </p:cNvGrpSpPr>
              <p:nvPr/>
            </p:nvGrpSpPr>
            <p:grpSpPr bwMode="auto">
              <a:xfrm>
                <a:off x="1548" y="1663"/>
                <a:ext cx="275" cy="126"/>
                <a:chOff x="1548" y="1663"/>
                <a:chExt cx="275" cy="126"/>
              </a:xfrm>
            </p:grpSpPr>
            <p:sp>
              <p:nvSpPr>
                <p:cNvPr id="39984" name="Freeform 74"/>
                <p:cNvSpPr>
                  <a:spLocks/>
                </p:cNvSpPr>
                <p:nvPr/>
              </p:nvSpPr>
              <p:spPr bwMode="auto">
                <a:xfrm>
                  <a:off x="1548" y="1663"/>
                  <a:ext cx="80" cy="126"/>
                </a:xfrm>
                <a:custGeom>
                  <a:avLst/>
                  <a:gdLst>
                    <a:gd name="T0" fmla="*/ 28 w 161"/>
                    <a:gd name="T1" fmla="*/ 2 h 252"/>
                    <a:gd name="T2" fmla="*/ 24 w 161"/>
                    <a:gd name="T3" fmla="*/ 1 h 252"/>
                    <a:gd name="T4" fmla="*/ 20 w 161"/>
                    <a:gd name="T5" fmla="*/ 0 h 252"/>
                    <a:gd name="T6" fmla="*/ 16 w 161"/>
                    <a:gd name="T7" fmla="*/ 0 h 252"/>
                    <a:gd name="T8" fmla="*/ 12 w 161"/>
                    <a:gd name="T9" fmla="*/ 1 h 252"/>
                    <a:gd name="T10" fmla="*/ 8 w 161"/>
                    <a:gd name="T11" fmla="*/ 4 h 252"/>
                    <a:gd name="T12" fmla="*/ 6 w 161"/>
                    <a:gd name="T13" fmla="*/ 6 h 252"/>
                    <a:gd name="T14" fmla="*/ 4 w 161"/>
                    <a:gd name="T15" fmla="*/ 8 h 252"/>
                    <a:gd name="T16" fmla="*/ 2 w 161"/>
                    <a:gd name="T17" fmla="*/ 12 h 252"/>
                    <a:gd name="T18" fmla="*/ 1 w 161"/>
                    <a:gd name="T19" fmla="*/ 16 h 252"/>
                    <a:gd name="T20" fmla="*/ 0 w 161"/>
                    <a:gd name="T21" fmla="*/ 21 h 252"/>
                    <a:gd name="T22" fmla="*/ 0 w 161"/>
                    <a:gd name="T23" fmla="*/ 27 h 252"/>
                    <a:gd name="T24" fmla="*/ 0 w 161"/>
                    <a:gd name="T25" fmla="*/ 35 h 252"/>
                    <a:gd name="T26" fmla="*/ 0 w 161"/>
                    <a:gd name="T27" fmla="*/ 44 h 252"/>
                    <a:gd name="T28" fmla="*/ 2 w 161"/>
                    <a:gd name="T29" fmla="*/ 51 h 252"/>
                    <a:gd name="T30" fmla="*/ 4 w 161"/>
                    <a:gd name="T31" fmla="*/ 55 h 252"/>
                    <a:gd name="T32" fmla="*/ 8 w 161"/>
                    <a:gd name="T33" fmla="*/ 59 h 252"/>
                    <a:gd name="T34" fmla="*/ 12 w 161"/>
                    <a:gd name="T35" fmla="*/ 62 h 252"/>
                    <a:gd name="T36" fmla="*/ 16 w 161"/>
                    <a:gd name="T37" fmla="*/ 63 h 252"/>
                    <a:gd name="T38" fmla="*/ 20 w 161"/>
                    <a:gd name="T39" fmla="*/ 63 h 252"/>
                    <a:gd name="T40" fmla="*/ 25 w 161"/>
                    <a:gd name="T41" fmla="*/ 63 h 252"/>
                    <a:gd name="T42" fmla="*/ 31 w 161"/>
                    <a:gd name="T43" fmla="*/ 62 h 252"/>
                    <a:gd name="T44" fmla="*/ 34 w 161"/>
                    <a:gd name="T45" fmla="*/ 61 h 252"/>
                    <a:gd name="T46" fmla="*/ 36 w 161"/>
                    <a:gd name="T47" fmla="*/ 58 h 252"/>
                    <a:gd name="T48" fmla="*/ 38 w 161"/>
                    <a:gd name="T49" fmla="*/ 56 h 252"/>
                    <a:gd name="T50" fmla="*/ 39 w 161"/>
                    <a:gd name="T51" fmla="*/ 53 h 252"/>
                    <a:gd name="T52" fmla="*/ 39 w 161"/>
                    <a:gd name="T53" fmla="*/ 50 h 252"/>
                    <a:gd name="T54" fmla="*/ 38 w 161"/>
                    <a:gd name="T55" fmla="*/ 47 h 252"/>
                    <a:gd name="T56" fmla="*/ 36 w 161"/>
                    <a:gd name="T57" fmla="*/ 44 h 252"/>
                    <a:gd name="T58" fmla="*/ 35 w 161"/>
                    <a:gd name="T59" fmla="*/ 40 h 252"/>
                    <a:gd name="T60" fmla="*/ 35 w 161"/>
                    <a:gd name="T61" fmla="*/ 34 h 252"/>
                    <a:gd name="T62" fmla="*/ 36 w 161"/>
                    <a:gd name="T63" fmla="*/ 31 h 252"/>
                    <a:gd name="T64" fmla="*/ 36 w 161"/>
                    <a:gd name="T65" fmla="*/ 26 h 252"/>
                    <a:gd name="T66" fmla="*/ 37 w 161"/>
                    <a:gd name="T67" fmla="*/ 23 h 252"/>
                    <a:gd name="T68" fmla="*/ 39 w 161"/>
                    <a:gd name="T69" fmla="*/ 21 h 252"/>
                    <a:gd name="T70" fmla="*/ 40 w 161"/>
                    <a:gd name="T71" fmla="*/ 17 h 252"/>
                    <a:gd name="T72" fmla="*/ 39 w 161"/>
                    <a:gd name="T73" fmla="*/ 14 h 252"/>
                    <a:gd name="T74" fmla="*/ 38 w 161"/>
                    <a:gd name="T75" fmla="*/ 11 h 252"/>
                    <a:gd name="T76" fmla="*/ 37 w 161"/>
                    <a:gd name="T77" fmla="*/ 8 h 252"/>
                    <a:gd name="T78" fmla="*/ 34 w 161"/>
                    <a:gd name="T79" fmla="*/ 6 h 252"/>
                    <a:gd name="T80" fmla="*/ 31 w 161"/>
                    <a:gd name="T81" fmla="*/ 3 h 252"/>
                    <a:gd name="T82" fmla="*/ 28 w 161"/>
                    <a:gd name="T83" fmla="*/ 2 h 25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61"/>
                    <a:gd name="T127" fmla="*/ 0 h 252"/>
                    <a:gd name="T128" fmla="*/ 161 w 161"/>
                    <a:gd name="T129" fmla="*/ 252 h 25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61" h="252">
                      <a:moveTo>
                        <a:pt x="112" y="5"/>
                      </a:moveTo>
                      <a:lnTo>
                        <a:pt x="96" y="1"/>
                      </a:lnTo>
                      <a:lnTo>
                        <a:pt x="82" y="0"/>
                      </a:lnTo>
                      <a:lnTo>
                        <a:pt x="65" y="0"/>
                      </a:lnTo>
                      <a:lnTo>
                        <a:pt x="50" y="4"/>
                      </a:lnTo>
                      <a:lnTo>
                        <a:pt x="35" y="14"/>
                      </a:lnTo>
                      <a:lnTo>
                        <a:pt x="26" y="23"/>
                      </a:lnTo>
                      <a:lnTo>
                        <a:pt x="19" y="32"/>
                      </a:lnTo>
                      <a:lnTo>
                        <a:pt x="11" y="46"/>
                      </a:lnTo>
                      <a:lnTo>
                        <a:pt x="5" y="64"/>
                      </a:lnTo>
                      <a:lnTo>
                        <a:pt x="2" y="81"/>
                      </a:lnTo>
                      <a:lnTo>
                        <a:pt x="0" y="107"/>
                      </a:lnTo>
                      <a:lnTo>
                        <a:pt x="0" y="140"/>
                      </a:lnTo>
                      <a:lnTo>
                        <a:pt x="2" y="175"/>
                      </a:lnTo>
                      <a:lnTo>
                        <a:pt x="11" y="203"/>
                      </a:lnTo>
                      <a:lnTo>
                        <a:pt x="19" y="220"/>
                      </a:lnTo>
                      <a:lnTo>
                        <a:pt x="34" y="235"/>
                      </a:lnTo>
                      <a:lnTo>
                        <a:pt x="49" y="245"/>
                      </a:lnTo>
                      <a:lnTo>
                        <a:pt x="64" y="249"/>
                      </a:lnTo>
                      <a:lnTo>
                        <a:pt x="81" y="252"/>
                      </a:lnTo>
                      <a:lnTo>
                        <a:pt x="103" y="252"/>
                      </a:lnTo>
                      <a:lnTo>
                        <a:pt x="124" y="248"/>
                      </a:lnTo>
                      <a:lnTo>
                        <a:pt x="138" y="241"/>
                      </a:lnTo>
                      <a:lnTo>
                        <a:pt x="147" y="232"/>
                      </a:lnTo>
                      <a:lnTo>
                        <a:pt x="155" y="223"/>
                      </a:lnTo>
                      <a:lnTo>
                        <a:pt x="158" y="211"/>
                      </a:lnTo>
                      <a:lnTo>
                        <a:pt x="158" y="199"/>
                      </a:lnTo>
                      <a:lnTo>
                        <a:pt x="153" y="185"/>
                      </a:lnTo>
                      <a:lnTo>
                        <a:pt x="147" y="175"/>
                      </a:lnTo>
                      <a:lnTo>
                        <a:pt x="141" y="159"/>
                      </a:lnTo>
                      <a:lnTo>
                        <a:pt x="142" y="136"/>
                      </a:lnTo>
                      <a:lnTo>
                        <a:pt x="144" y="121"/>
                      </a:lnTo>
                      <a:lnTo>
                        <a:pt x="147" y="104"/>
                      </a:lnTo>
                      <a:lnTo>
                        <a:pt x="150" y="92"/>
                      </a:lnTo>
                      <a:lnTo>
                        <a:pt x="158" y="81"/>
                      </a:lnTo>
                      <a:lnTo>
                        <a:pt x="161" y="65"/>
                      </a:lnTo>
                      <a:lnTo>
                        <a:pt x="159" y="53"/>
                      </a:lnTo>
                      <a:lnTo>
                        <a:pt x="155" y="42"/>
                      </a:lnTo>
                      <a:lnTo>
                        <a:pt x="149" y="30"/>
                      </a:lnTo>
                      <a:lnTo>
                        <a:pt x="138" y="21"/>
                      </a:lnTo>
                      <a:lnTo>
                        <a:pt x="127" y="12"/>
                      </a:lnTo>
                      <a:lnTo>
                        <a:pt x="112" y="5"/>
                      </a:lnTo>
                      <a:close/>
                    </a:path>
                  </a:pathLst>
                </a:custGeom>
                <a:solidFill>
                  <a:srgbClr val="808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85" name="Freeform 75"/>
                <p:cNvSpPr>
                  <a:spLocks/>
                </p:cNvSpPr>
                <p:nvPr/>
              </p:nvSpPr>
              <p:spPr bwMode="auto">
                <a:xfrm>
                  <a:off x="1743" y="1663"/>
                  <a:ext cx="80" cy="126"/>
                </a:xfrm>
                <a:custGeom>
                  <a:avLst/>
                  <a:gdLst>
                    <a:gd name="T0" fmla="*/ 12 w 160"/>
                    <a:gd name="T1" fmla="*/ 2 h 252"/>
                    <a:gd name="T2" fmla="*/ 17 w 160"/>
                    <a:gd name="T3" fmla="*/ 1 h 252"/>
                    <a:gd name="T4" fmla="*/ 20 w 160"/>
                    <a:gd name="T5" fmla="*/ 0 h 252"/>
                    <a:gd name="T6" fmla="*/ 24 w 160"/>
                    <a:gd name="T7" fmla="*/ 0 h 252"/>
                    <a:gd name="T8" fmla="*/ 27 w 160"/>
                    <a:gd name="T9" fmla="*/ 1 h 252"/>
                    <a:gd name="T10" fmla="*/ 31 w 160"/>
                    <a:gd name="T11" fmla="*/ 4 h 252"/>
                    <a:gd name="T12" fmla="*/ 34 w 160"/>
                    <a:gd name="T13" fmla="*/ 6 h 252"/>
                    <a:gd name="T14" fmla="*/ 36 w 160"/>
                    <a:gd name="T15" fmla="*/ 8 h 252"/>
                    <a:gd name="T16" fmla="*/ 38 w 160"/>
                    <a:gd name="T17" fmla="*/ 12 h 252"/>
                    <a:gd name="T18" fmla="*/ 39 w 160"/>
                    <a:gd name="T19" fmla="*/ 16 h 252"/>
                    <a:gd name="T20" fmla="*/ 40 w 160"/>
                    <a:gd name="T21" fmla="*/ 21 h 252"/>
                    <a:gd name="T22" fmla="*/ 40 w 160"/>
                    <a:gd name="T23" fmla="*/ 27 h 252"/>
                    <a:gd name="T24" fmla="*/ 40 w 160"/>
                    <a:gd name="T25" fmla="*/ 35 h 252"/>
                    <a:gd name="T26" fmla="*/ 40 w 160"/>
                    <a:gd name="T27" fmla="*/ 44 h 252"/>
                    <a:gd name="T28" fmla="*/ 38 w 160"/>
                    <a:gd name="T29" fmla="*/ 51 h 252"/>
                    <a:gd name="T30" fmla="*/ 36 w 160"/>
                    <a:gd name="T31" fmla="*/ 55 h 252"/>
                    <a:gd name="T32" fmla="*/ 31 w 160"/>
                    <a:gd name="T33" fmla="*/ 59 h 252"/>
                    <a:gd name="T34" fmla="*/ 28 w 160"/>
                    <a:gd name="T35" fmla="*/ 62 h 252"/>
                    <a:gd name="T36" fmla="*/ 24 w 160"/>
                    <a:gd name="T37" fmla="*/ 63 h 252"/>
                    <a:gd name="T38" fmla="*/ 20 w 160"/>
                    <a:gd name="T39" fmla="*/ 63 h 252"/>
                    <a:gd name="T40" fmla="*/ 14 w 160"/>
                    <a:gd name="T41" fmla="*/ 63 h 252"/>
                    <a:gd name="T42" fmla="*/ 10 w 160"/>
                    <a:gd name="T43" fmla="*/ 62 h 252"/>
                    <a:gd name="T44" fmla="*/ 5 w 160"/>
                    <a:gd name="T45" fmla="*/ 61 h 252"/>
                    <a:gd name="T46" fmla="*/ 3 w 160"/>
                    <a:gd name="T47" fmla="*/ 58 h 252"/>
                    <a:gd name="T48" fmla="*/ 1 w 160"/>
                    <a:gd name="T49" fmla="*/ 56 h 252"/>
                    <a:gd name="T50" fmla="*/ 1 w 160"/>
                    <a:gd name="T51" fmla="*/ 53 h 252"/>
                    <a:gd name="T52" fmla="*/ 1 w 160"/>
                    <a:gd name="T53" fmla="*/ 50 h 252"/>
                    <a:gd name="T54" fmla="*/ 2 w 160"/>
                    <a:gd name="T55" fmla="*/ 47 h 252"/>
                    <a:gd name="T56" fmla="*/ 3 w 160"/>
                    <a:gd name="T57" fmla="*/ 44 h 252"/>
                    <a:gd name="T58" fmla="*/ 5 w 160"/>
                    <a:gd name="T59" fmla="*/ 40 h 252"/>
                    <a:gd name="T60" fmla="*/ 5 w 160"/>
                    <a:gd name="T61" fmla="*/ 34 h 252"/>
                    <a:gd name="T62" fmla="*/ 5 w 160"/>
                    <a:gd name="T63" fmla="*/ 31 h 252"/>
                    <a:gd name="T64" fmla="*/ 3 w 160"/>
                    <a:gd name="T65" fmla="*/ 26 h 252"/>
                    <a:gd name="T66" fmla="*/ 3 w 160"/>
                    <a:gd name="T67" fmla="*/ 23 h 252"/>
                    <a:gd name="T68" fmla="*/ 1 w 160"/>
                    <a:gd name="T69" fmla="*/ 21 h 252"/>
                    <a:gd name="T70" fmla="*/ 0 w 160"/>
                    <a:gd name="T71" fmla="*/ 17 h 252"/>
                    <a:gd name="T72" fmla="*/ 1 w 160"/>
                    <a:gd name="T73" fmla="*/ 14 h 252"/>
                    <a:gd name="T74" fmla="*/ 1 w 160"/>
                    <a:gd name="T75" fmla="*/ 11 h 252"/>
                    <a:gd name="T76" fmla="*/ 3 w 160"/>
                    <a:gd name="T77" fmla="*/ 8 h 252"/>
                    <a:gd name="T78" fmla="*/ 5 w 160"/>
                    <a:gd name="T79" fmla="*/ 6 h 252"/>
                    <a:gd name="T80" fmla="*/ 9 w 160"/>
                    <a:gd name="T81" fmla="*/ 3 h 252"/>
                    <a:gd name="T82" fmla="*/ 12 w 160"/>
                    <a:gd name="T83" fmla="*/ 2 h 25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60"/>
                    <a:gd name="T127" fmla="*/ 0 h 252"/>
                    <a:gd name="T128" fmla="*/ 160 w 160"/>
                    <a:gd name="T129" fmla="*/ 252 h 25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60" h="252">
                      <a:moveTo>
                        <a:pt x="49" y="5"/>
                      </a:moveTo>
                      <a:lnTo>
                        <a:pt x="65" y="1"/>
                      </a:lnTo>
                      <a:lnTo>
                        <a:pt x="79" y="0"/>
                      </a:lnTo>
                      <a:lnTo>
                        <a:pt x="96" y="0"/>
                      </a:lnTo>
                      <a:lnTo>
                        <a:pt x="111" y="4"/>
                      </a:lnTo>
                      <a:lnTo>
                        <a:pt x="126" y="14"/>
                      </a:lnTo>
                      <a:lnTo>
                        <a:pt x="135" y="23"/>
                      </a:lnTo>
                      <a:lnTo>
                        <a:pt x="142" y="32"/>
                      </a:lnTo>
                      <a:lnTo>
                        <a:pt x="150" y="46"/>
                      </a:lnTo>
                      <a:lnTo>
                        <a:pt x="156" y="64"/>
                      </a:lnTo>
                      <a:lnTo>
                        <a:pt x="159" y="81"/>
                      </a:lnTo>
                      <a:lnTo>
                        <a:pt x="160" y="107"/>
                      </a:lnTo>
                      <a:lnTo>
                        <a:pt x="160" y="140"/>
                      </a:lnTo>
                      <a:lnTo>
                        <a:pt x="159" y="175"/>
                      </a:lnTo>
                      <a:lnTo>
                        <a:pt x="150" y="203"/>
                      </a:lnTo>
                      <a:lnTo>
                        <a:pt x="142" y="220"/>
                      </a:lnTo>
                      <a:lnTo>
                        <a:pt x="127" y="235"/>
                      </a:lnTo>
                      <a:lnTo>
                        <a:pt x="112" y="245"/>
                      </a:lnTo>
                      <a:lnTo>
                        <a:pt x="97" y="249"/>
                      </a:lnTo>
                      <a:lnTo>
                        <a:pt x="80" y="252"/>
                      </a:lnTo>
                      <a:lnTo>
                        <a:pt x="58" y="252"/>
                      </a:lnTo>
                      <a:lnTo>
                        <a:pt x="37" y="248"/>
                      </a:lnTo>
                      <a:lnTo>
                        <a:pt x="23" y="241"/>
                      </a:lnTo>
                      <a:lnTo>
                        <a:pt x="14" y="232"/>
                      </a:lnTo>
                      <a:lnTo>
                        <a:pt x="6" y="223"/>
                      </a:lnTo>
                      <a:lnTo>
                        <a:pt x="3" y="211"/>
                      </a:lnTo>
                      <a:lnTo>
                        <a:pt x="3" y="199"/>
                      </a:lnTo>
                      <a:lnTo>
                        <a:pt x="8" y="185"/>
                      </a:lnTo>
                      <a:lnTo>
                        <a:pt x="14" y="175"/>
                      </a:lnTo>
                      <a:lnTo>
                        <a:pt x="20" y="159"/>
                      </a:lnTo>
                      <a:lnTo>
                        <a:pt x="18" y="136"/>
                      </a:lnTo>
                      <a:lnTo>
                        <a:pt x="17" y="121"/>
                      </a:lnTo>
                      <a:lnTo>
                        <a:pt x="14" y="104"/>
                      </a:lnTo>
                      <a:lnTo>
                        <a:pt x="11" y="92"/>
                      </a:lnTo>
                      <a:lnTo>
                        <a:pt x="3" y="81"/>
                      </a:lnTo>
                      <a:lnTo>
                        <a:pt x="0" y="65"/>
                      </a:lnTo>
                      <a:lnTo>
                        <a:pt x="2" y="53"/>
                      </a:lnTo>
                      <a:lnTo>
                        <a:pt x="6" y="42"/>
                      </a:lnTo>
                      <a:lnTo>
                        <a:pt x="12" y="30"/>
                      </a:lnTo>
                      <a:lnTo>
                        <a:pt x="23" y="21"/>
                      </a:lnTo>
                      <a:lnTo>
                        <a:pt x="34" y="12"/>
                      </a:lnTo>
                      <a:lnTo>
                        <a:pt x="49" y="5"/>
                      </a:lnTo>
                      <a:close/>
                    </a:path>
                  </a:pathLst>
                </a:custGeom>
                <a:solidFill>
                  <a:srgbClr val="808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39980" name="Group 76"/>
              <p:cNvGrpSpPr>
                <a:grpSpLocks/>
              </p:cNvGrpSpPr>
              <p:nvPr/>
            </p:nvGrpSpPr>
            <p:grpSpPr bwMode="auto">
              <a:xfrm>
                <a:off x="1557" y="1681"/>
                <a:ext cx="253" cy="65"/>
                <a:chOff x="1557" y="1681"/>
                <a:chExt cx="253" cy="65"/>
              </a:xfrm>
            </p:grpSpPr>
            <p:sp>
              <p:nvSpPr>
                <p:cNvPr id="39982" name="Freeform 77"/>
                <p:cNvSpPr>
                  <a:spLocks/>
                </p:cNvSpPr>
                <p:nvPr/>
              </p:nvSpPr>
              <p:spPr bwMode="auto">
                <a:xfrm>
                  <a:off x="1557" y="1681"/>
                  <a:ext cx="111" cy="65"/>
                </a:xfrm>
                <a:custGeom>
                  <a:avLst/>
                  <a:gdLst>
                    <a:gd name="T0" fmla="*/ 30 w 224"/>
                    <a:gd name="T1" fmla="*/ 21 h 129"/>
                    <a:gd name="T2" fmla="*/ 27 w 224"/>
                    <a:gd name="T3" fmla="*/ 23 h 129"/>
                    <a:gd name="T4" fmla="*/ 24 w 224"/>
                    <a:gd name="T5" fmla="*/ 29 h 129"/>
                    <a:gd name="T6" fmla="*/ 23 w 224"/>
                    <a:gd name="T7" fmla="*/ 31 h 129"/>
                    <a:gd name="T8" fmla="*/ 23 w 224"/>
                    <a:gd name="T9" fmla="*/ 28 h 129"/>
                    <a:gd name="T10" fmla="*/ 24 w 224"/>
                    <a:gd name="T11" fmla="*/ 25 h 129"/>
                    <a:gd name="T12" fmla="*/ 22 w 224"/>
                    <a:gd name="T13" fmla="*/ 21 h 129"/>
                    <a:gd name="T14" fmla="*/ 19 w 224"/>
                    <a:gd name="T15" fmla="*/ 23 h 129"/>
                    <a:gd name="T16" fmla="*/ 21 w 224"/>
                    <a:gd name="T17" fmla="*/ 30 h 129"/>
                    <a:gd name="T18" fmla="*/ 17 w 224"/>
                    <a:gd name="T19" fmla="*/ 25 h 129"/>
                    <a:gd name="T20" fmla="*/ 17 w 224"/>
                    <a:gd name="T21" fmla="*/ 21 h 129"/>
                    <a:gd name="T22" fmla="*/ 21 w 224"/>
                    <a:gd name="T23" fmla="*/ 18 h 129"/>
                    <a:gd name="T24" fmla="*/ 27 w 224"/>
                    <a:gd name="T25" fmla="*/ 20 h 129"/>
                    <a:gd name="T26" fmla="*/ 25 w 224"/>
                    <a:gd name="T27" fmla="*/ 16 h 129"/>
                    <a:gd name="T28" fmla="*/ 19 w 224"/>
                    <a:gd name="T29" fmla="*/ 16 h 129"/>
                    <a:gd name="T30" fmla="*/ 16 w 224"/>
                    <a:gd name="T31" fmla="*/ 19 h 129"/>
                    <a:gd name="T32" fmla="*/ 14 w 224"/>
                    <a:gd name="T33" fmla="*/ 19 h 129"/>
                    <a:gd name="T34" fmla="*/ 15 w 224"/>
                    <a:gd name="T35" fmla="*/ 14 h 129"/>
                    <a:gd name="T36" fmla="*/ 21 w 224"/>
                    <a:gd name="T37" fmla="*/ 12 h 129"/>
                    <a:gd name="T38" fmla="*/ 21 w 224"/>
                    <a:gd name="T39" fmla="*/ 10 h 129"/>
                    <a:gd name="T40" fmla="*/ 17 w 224"/>
                    <a:gd name="T41" fmla="*/ 9 h 129"/>
                    <a:gd name="T42" fmla="*/ 15 w 224"/>
                    <a:gd name="T43" fmla="*/ 8 h 129"/>
                    <a:gd name="T44" fmla="*/ 23 w 224"/>
                    <a:gd name="T45" fmla="*/ 9 h 129"/>
                    <a:gd name="T46" fmla="*/ 19 w 224"/>
                    <a:gd name="T47" fmla="*/ 5 h 129"/>
                    <a:gd name="T48" fmla="*/ 14 w 224"/>
                    <a:gd name="T49" fmla="*/ 4 h 129"/>
                    <a:gd name="T50" fmla="*/ 11 w 224"/>
                    <a:gd name="T51" fmla="*/ 8 h 129"/>
                    <a:gd name="T52" fmla="*/ 11 w 224"/>
                    <a:gd name="T53" fmla="*/ 14 h 129"/>
                    <a:gd name="T54" fmla="*/ 12 w 224"/>
                    <a:gd name="T55" fmla="*/ 22 h 129"/>
                    <a:gd name="T56" fmla="*/ 14 w 224"/>
                    <a:gd name="T57" fmla="*/ 29 h 129"/>
                    <a:gd name="T58" fmla="*/ 13 w 224"/>
                    <a:gd name="T59" fmla="*/ 30 h 129"/>
                    <a:gd name="T60" fmla="*/ 11 w 224"/>
                    <a:gd name="T61" fmla="*/ 25 h 129"/>
                    <a:gd name="T62" fmla="*/ 9 w 224"/>
                    <a:gd name="T63" fmla="*/ 17 h 129"/>
                    <a:gd name="T64" fmla="*/ 8 w 224"/>
                    <a:gd name="T65" fmla="*/ 10 h 129"/>
                    <a:gd name="T66" fmla="*/ 3 w 224"/>
                    <a:gd name="T67" fmla="*/ 12 h 129"/>
                    <a:gd name="T68" fmla="*/ 3 w 224"/>
                    <a:gd name="T69" fmla="*/ 16 h 129"/>
                    <a:gd name="T70" fmla="*/ 4 w 224"/>
                    <a:gd name="T71" fmla="*/ 22 h 129"/>
                    <a:gd name="T72" fmla="*/ 6 w 224"/>
                    <a:gd name="T73" fmla="*/ 28 h 129"/>
                    <a:gd name="T74" fmla="*/ 5 w 224"/>
                    <a:gd name="T75" fmla="*/ 29 h 129"/>
                    <a:gd name="T76" fmla="*/ 1 w 224"/>
                    <a:gd name="T77" fmla="*/ 22 h 129"/>
                    <a:gd name="T78" fmla="*/ 0 w 224"/>
                    <a:gd name="T79" fmla="*/ 15 h 129"/>
                    <a:gd name="T80" fmla="*/ 1 w 224"/>
                    <a:gd name="T81" fmla="*/ 9 h 129"/>
                    <a:gd name="T82" fmla="*/ 5 w 224"/>
                    <a:gd name="T83" fmla="*/ 7 h 129"/>
                    <a:gd name="T84" fmla="*/ 9 w 224"/>
                    <a:gd name="T85" fmla="*/ 3 h 129"/>
                    <a:gd name="T86" fmla="*/ 13 w 224"/>
                    <a:gd name="T87" fmla="*/ 0 h 129"/>
                    <a:gd name="T88" fmla="*/ 21 w 224"/>
                    <a:gd name="T89" fmla="*/ 2 h 129"/>
                    <a:gd name="T90" fmla="*/ 26 w 224"/>
                    <a:gd name="T91" fmla="*/ 7 h 129"/>
                    <a:gd name="T92" fmla="*/ 28 w 224"/>
                    <a:gd name="T93" fmla="*/ 12 h 129"/>
                    <a:gd name="T94" fmla="*/ 55 w 224"/>
                    <a:gd name="T95" fmla="*/ 15 h 12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24"/>
                    <a:gd name="T145" fmla="*/ 0 h 129"/>
                    <a:gd name="T146" fmla="*/ 224 w 224"/>
                    <a:gd name="T147" fmla="*/ 129 h 12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24" h="129">
                      <a:moveTo>
                        <a:pt x="221" y="82"/>
                      </a:moveTo>
                      <a:lnTo>
                        <a:pt x="122" y="82"/>
                      </a:lnTo>
                      <a:lnTo>
                        <a:pt x="116" y="84"/>
                      </a:lnTo>
                      <a:lnTo>
                        <a:pt x="110" y="92"/>
                      </a:lnTo>
                      <a:lnTo>
                        <a:pt x="103" y="102"/>
                      </a:lnTo>
                      <a:lnTo>
                        <a:pt x="98" y="114"/>
                      </a:lnTo>
                      <a:lnTo>
                        <a:pt x="98" y="129"/>
                      </a:lnTo>
                      <a:lnTo>
                        <a:pt x="92" y="123"/>
                      </a:lnTo>
                      <a:lnTo>
                        <a:pt x="91" y="114"/>
                      </a:lnTo>
                      <a:lnTo>
                        <a:pt x="92" y="109"/>
                      </a:lnTo>
                      <a:lnTo>
                        <a:pt x="94" y="103"/>
                      </a:lnTo>
                      <a:lnTo>
                        <a:pt x="98" y="97"/>
                      </a:lnTo>
                      <a:lnTo>
                        <a:pt x="100" y="84"/>
                      </a:lnTo>
                      <a:lnTo>
                        <a:pt x="88" y="81"/>
                      </a:lnTo>
                      <a:lnTo>
                        <a:pt x="80" y="84"/>
                      </a:lnTo>
                      <a:lnTo>
                        <a:pt x="77" y="89"/>
                      </a:lnTo>
                      <a:lnTo>
                        <a:pt x="79" y="97"/>
                      </a:lnTo>
                      <a:lnTo>
                        <a:pt x="86" y="120"/>
                      </a:lnTo>
                      <a:lnTo>
                        <a:pt x="76" y="110"/>
                      </a:lnTo>
                      <a:lnTo>
                        <a:pt x="71" y="100"/>
                      </a:lnTo>
                      <a:lnTo>
                        <a:pt x="68" y="90"/>
                      </a:lnTo>
                      <a:lnTo>
                        <a:pt x="68" y="82"/>
                      </a:lnTo>
                      <a:lnTo>
                        <a:pt x="73" y="74"/>
                      </a:lnTo>
                      <a:lnTo>
                        <a:pt x="85" y="70"/>
                      </a:lnTo>
                      <a:lnTo>
                        <a:pt x="98" y="71"/>
                      </a:lnTo>
                      <a:lnTo>
                        <a:pt x="109" y="78"/>
                      </a:lnTo>
                      <a:lnTo>
                        <a:pt x="107" y="70"/>
                      </a:lnTo>
                      <a:lnTo>
                        <a:pt x="101" y="63"/>
                      </a:lnTo>
                      <a:lnTo>
                        <a:pt x="91" y="60"/>
                      </a:lnTo>
                      <a:lnTo>
                        <a:pt x="77" y="61"/>
                      </a:lnTo>
                      <a:lnTo>
                        <a:pt x="70" y="67"/>
                      </a:lnTo>
                      <a:lnTo>
                        <a:pt x="65" y="75"/>
                      </a:lnTo>
                      <a:lnTo>
                        <a:pt x="61" y="93"/>
                      </a:lnTo>
                      <a:lnTo>
                        <a:pt x="57" y="74"/>
                      </a:lnTo>
                      <a:lnTo>
                        <a:pt x="59" y="61"/>
                      </a:lnTo>
                      <a:lnTo>
                        <a:pt x="62" y="54"/>
                      </a:lnTo>
                      <a:lnTo>
                        <a:pt x="71" y="49"/>
                      </a:lnTo>
                      <a:lnTo>
                        <a:pt x="85" y="46"/>
                      </a:lnTo>
                      <a:lnTo>
                        <a:pt x="98" y="49"/>
                      </a:lnTo>
                      <a:lnTo>
                        <a:pt x="86" y="40"/>
                      </a:lnTo>
                      <a:lnTo>
                        <a:pt x="77" y="36"/>
                      </a:lnTo>
                      <a:lnTo>
                        <a:pt x="68" y="35"/>
                      </a:lnTo>
                      <a:lnTo>
                        <a:pt x="53" y="39"/>
                      </a:lnTo>
                      <a:lnTo>
                        <a:pt x="62" y="31"/>
                      </a:lnTo>
                      <a:lnTo>
                        <a:pt x="79" y="28"/>
                      </a:lnTo>
                      <a:lnTo>
                        <a:pt x="95" y="35"/>
                      </a:lnTo>
                      <a:lnTo>
                        <a:pt x="85" y="24"/>
                      </a:ln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7" y="14"/>
                      </a:lnTo>
                      <a:lnTo>
                        <a:pt x="50" y="21"/>
                      </a:lnTo>
                      <a:lnTo>
                        <a:pt x="47" y="31"/>
                      </a:lnTo>
                      <a:lnTo>
                        <a:pt x="47" y="40"/>
                      </a:lnTo>
                      <a:lnTo>
                        <a:pt x="47" y="53"/>
                      </a:lnTo>
                      <a:lnTo>
                        <a:pt x="48" y="72"/>
                      </a:lnTo>
                      <a:lnTo>
                        <a:pt x="50" y="86"/>
                      </a:lnTo>
                      <a:lnTo>
                        <a:pt x="51" y="100"/>
                      </a:lnTo>
                      <a:lnTo>
                        <a:pt x="56" y="114"/>
                      </a:lnTo>
                      <a:lnTo>
                        <a:pt x="62" y="128"/>
                      </a:lnTo>
                      <a:lnTo>
                        <a:pt x="54" y="118"/>
                      </a:lnTo>
                      <a:lnTo>
                        <a:pt x="48" y="109"/>
                      </a:lnTo>
                      <a:lnTo>
                        <a:pt x="44" y="99"/>
                      </a:lnTo>
                      <a:lnTo>
                        <a:pt x="39" y="84"/>
                      </a:lnTo>
                      <a:lnTo>
                        <a:pt x="36" y="68"/>
                      </a:lnTo>
                      <a:lnTo>
                        <a:pt x="36" y="54"/>
                      </a:lnTo>
                      <a:lnTo>
                        <a:pt x="35" y="40"/>
                      </a:lnTo>
                      <a:lnTo>
                        <a:pt x="23" y="40"/>
                      </a:lnTo>
                      <a:lnTo>
                        <a:pt x="15" y="47"/>
                      </a:lnTo>
                      <a:lnTo>
                        <a:pt x="14" y="56"/>
                      </a:lnTo>
                      <a:lnTo>
                        <a:pt x="14" y="64"/>
                      </a:lnTo>
                      <a:lnTo>
                        <a:pt x="15" y="77"/>
                      </a:lnTo>
                      <a:lnTo>
                        <a:pt x="18" y="88"/>
                      </a:lnTo>
                      <a:lnTo>
                        <a:pt x="21" y="97"/>
                      </a:lnTo>
                      <a:lnTo>
                        <a:pt x="27" y="110"/>
                      </a:lnTo>
                      <a:lnTo>
                        <a:pt x="41" y="129"/>
                      </a:lnTo>
                      <a:lnTo>
                        <a:pt x="23" y="116"/>
                      </a:lnTo>
                      <a:lnTo>
                        <a:pt x="12" y="102"/>
                      </a:lnTo>
                      <a:lnTo>
                        <a:pt x="5" y="85"/>
                      </a:lnTo>
                      <a:lnTo>
                        <a:pt x="2" y="74"/>
                      </a:lnTo>
                      <a:lnTo>
                        <a:pt x="0" y="58"/>
                      </a:lnTo>
                      <a:lnTo>
                        <a:pt x="0" y="46"/>
                      </a:lnTo>
                      <a:lnTo>
                        <a:pt x="5" y="35"/>
                      </a:lnTo>
                      <a:lnTo>
                        <a:pt x="12" y="29"/>
                      </a:lnTo>
                      <a:lnTo>
                        <a:pt x="23" y="25"/>
                      </a:lnTo>
                      <a:lnTo>
                        <a:pt x="36" y="22"/>
                      </a:lnTo>
                      <a:lnTo>
                        <a:pt x="38" y="12"/>
                      </a:lnTo>
                      <a:lnTo>
                        <a:pt x="42" y="6"/>
                      </a:lnTo>
                      <a:lnTo>
                        <a:pt x="54" y="0"/>
                      </a:lnTo>
                      <a:lnTo>
                        <a:pt x="70" y="0"/>
                      </a:lnTo>
                      <a:lnTo>
                        <a:pt x="85" y="7"/>
                      </a:lnTo>
                      <a:lnTo>
                        <a:pt x="97" y="17"/>
                      </a:lnTo>
                      <a:lnTo>
                        <a:pt x="104" y="25"/>
                      </a:lnTo>
                      <a:lnTo>
                        <a:pt x="112" y="36"/>
                      </a:lnTo>
                      <a:lnTo>
                        <a:pt x="116" y="47"/>
                      </a:lnTo>
                      <a:lnTo>
                        <a:pt x="119" y="60"/>
                      </a:lnTo>
                      <a:lnTo>
                        <a:pt x="224" y="60"/>
                      </a:lnTo>
                      <a:lnTo>
                        <a:pt x="221" y="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83" name="Freeform 78"/>
                <p:cNvSpPr>
                  <a:spLocks/>
                </p:cNvSpPr>
                <p:nvPr/>
              </p:nvSpPr>
              <p:spPr bwMode="auto">
                <a:xfrm>
                  <a:off x="1699" y="1681"/>
                  <a:ext cx="111" cy="65"/>
                </a:xfrm>
                <a:custGeom>
                  <a:avLst/>
                  <a:gdLst>
                    <a:gd name="T0" fmla="*/ 25 w 224"/>
                    <a:gd name="T1" fmla="*/ 21 h 129"/>
                    <a:gd name="T2" fmla="*/ 28 w 224"/>
                    <a:gd name="T3" fmla="*/ 23 h 129"/>
                    <a:gd name="T4" fmla="*/ 31 w 224"/>
                    <a:gd name="T5" fmla="*/ 29 h 129"/>
                    <a:gd name="T6" fmla="*/ 32 w 224"/>
                    <a:gd name="T7" fmla="*/ 31 h 129"/>
                    <a:gd name="T8" fmla="*/ 32 w 224"/>
                    <a:gd name="T9" fmla="*/ 28 h 129"/>
                    <a:gd name="T10" fmla="*/ 31 w 224"/>
                    <a:gd name="T11" fmla="*/ 25 h 129"/>
                    <a:gd name="T12" fmla="*/ 33 w 224"/>
                    <a:gd name="T13" fmla="*/ 21 h 129"/>
                    <a:gd name="T14" fmla="*/ 36 w 224"/>
                    <a:gd name="T15" fmla="*/ 23 h 129"/>
                    <a:gd name="T16" fmla="*/ 34 w 224"/>
                    <a:gd name="T17" fmla="*/ 30 h 129"/>
                    <a:gd name="T18" fmla="*/ 38 w 224"/>
                    <a:gd name="T19" fmla="*/ 25 h 129"/>
                    <a:gd name="T20" fmla="*/ 38 w 224"/>
                    <a:gd name="T21" fmla="*/ 21 h 129"/>
                    <a:gd name="T22" fmla="*/ 34 w 224"/>
                    <a:gd name="T23" fmla="*/ 18 h 129"/>
                    <a:gd name="T24" fmla="*/ 28 w 224"/>
                    <a:gd name="T25" fmla="*/ 20 h 129"/>
                    <a:gd name="T26" fmla="*/ 30 w 224"/>
                    <a:gd name="T27" fmla="*/ 16 h 129"/>
                    <a:gd name="T28" fmla="*/ 36 w 224"/>
                    <a:gd name="T29" fmla="*/ 16 h 129"/>
                    <a:gd name="T30" fmla="*/ 39 w 224"/>
                    <a:gd name="T31" fmla="*/ 19 h 129"/>
                    <a:gd name="T32" fmla="*/ 41 w 224"/>
                    <a:gd name="T33" fmla="*/ 19 h 129"/>
                    <a:gd name="T34" fmla="*/ 40 w 224"/>
                    <a:gd name="T35" fmla="*/ 14 h 129"/>
                    <a:gd name="T36" fmla="*/ 34 w 224"/>
                    <a:gd name="T37" fmla="*/ 12 h 129"/>
                    <a:gd name="T38" fmla="*/ 34 w 224"/>
                    <a:gd name="T39" fmla="*/ 10 h 129"/>
                    <a:gd name="T40" fmla="*/ 38 w 224"/>
                    <a:gd name="T41" fmla="*/ 9 h 129"/>
                    <a:gd name="T42" fmla="*/ 40 w 224"/>
                    <a:gd name="T43" fmla="*/ 8 h 129"/>
                    <a:gd name="T44" fmla="*/ 32 w 224"/>
                    <a:gd name="T45" fmla="*/ 9 h 129"/>
                    <a:gd name="T46" fmla="*/ 36 w 224"/>
                    <a:gd name="T47" fmla="*/ 5 h 129"/>
                    <a:gd name="T48" fmla="*/ 41 w 224"/>
                    <a:gd name="T49" fmla="*/ 4 h 129"/>
                    <a:gd name="T50" fmla="*/ 44 w 224"/>
                    <a:gd name="T51" fmla="*/ 8 h 129"/>
                    <a:gd name="T52" fmla="*/ 44 w 224"/>
                    <a:gd name="T53" fmla="*/ 14 h 129"/>
                    <a:gd name="T54" fmla="*/ 43 w 224"/>
                    <a:gd name="T55" fmla="*/ 22 h 129"/>
                    <a:gd name="T56" fmla="*/ 41 w 224"/>
                    <a:gd name="T57" fmla="*/ 29 h 129"/>
                    <a:gd name="T58" fmla="*/ 42 w 224"/>
                    <a:gd name="T59" fmla="*/ 30 h 129"/>
                    <a:gd name="T60" fmla="*/ 44 w 224"/>
                    <a:gd name="T61" fmla="*/ 25 h 129"/>
                    <a:gd name="T62" fmla="*/ 46 w 224"/>
                    <a:gd name="T63" fmla="*/ 17 h 129"/>
                    <a:gd name="T64" fmla="*/ 47 w 224"/>
                    <a:gd name="T65" fmla="*/ 10 h 129"/>
                    <a:gd name="T66" fmla="*/ 52 w 224"/>
                    <a:gd name="T67" fmla="*/ 12 h 129"/>
                    <a:gd name="T68" fmla="*/ 52 w 224"/>
                    <a:gd name="T69" fmla="*/ 16 h 129"/>
                    <a:gd name="T70" fmla="*/ 51 w 224"/>
                    <a:gd name="T71" fmla="*/ 22 h 129"/>
                    <a:gd name="T72" fmla="*/ 49 w 224"/>
                    <a:gd name="T73" fmla="*/ 28 h 129"/>
                    <a:gd name="T74" fmla="*/ 50 w 224"/>
                    <a:gd name="T75" fmla="*/ 29 h 129"/>
                    <a:gd name="T76" fmla="*/ 54 w 224"/>
                    <a:gd name="T77" fmla="*/ 22 h 129"/>
                    <a:gd name="T78" fmla="*/ 55 w 224"/>
                    <a:gd name="T79" fmla="*/ 15 h 129"/>
                    <a:gd name="T80" fmla="*/ 54 w 224"/>
                    <a:gd name="T81" fmla="*/ 9 h 129"/>
                    <a:gd name="T82" fmla="*/ 50 w 224"/>
                    <a:gd name="T83" fmla="*/ 7 h 129"/>
                    <a:gd name="T84" fmla="*/ 46 w 224"/>
                    <a:gd name="T85" fmla="*/ 3 h 129"/>
                    <a:gd name="T86" fmla="*/ 42 w 224"/>
                    <a:gd name="T87" fmla="*/ 0 h 129"/>
                    <a:gd name="T88" fmla="*/ 34 w 224"/>
                    <a:gd name="T89" fmla="*/ 2 h 129"/>
                    <a:gd name="T90" fmla="*/ 29 w 224"/>
                    <a:gd name="T91" fmla="*/ 7 h 129"/>
                    <a:gd name="T92" fmla="*/ 26 w 224"/>
                    <a:gd name="T93" fmla="*/ 12 h 129"/>
                    <a:gd name="T94" fmla="*/ 0 w 224"/>
                    <a:gd name="T95" fmla="*/ 15 h 12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24"/>
                    <a:gd name="T145" fmla="*/ 0 h 129"/>
                    <a:gd name="T146" fmla="*/ 224 w 224"/>
                    <a:gd name="T147" fmla="*/ 129 h 12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24" h="129">
                      <a:moveTo>
                        <a:pt x="3" y="82"/>
                      </a:moveTo>
                      <a:lnTo>
                        <a:pt x="101" y="82"/>
                      </a:lnTo>
                      <a:lnTo>
                        <a:pt x="107" y="84"/>
                      </a:lnTo>
                      <a:lnTo>
                        <a:pt x="113" y="92"/>
                      </a:lnTo>
                      <a:lnTo>
                        <a:pt x="121" y="102"/>
                      </a:lnTo>
                      <a:lnTo>
                        <a:pt x="126" y="114"/>
                      </a:lnTo>
                      <a:lnTo>
                        <a:pt x="126" y="129"/>
                      </a:lnTo>
                      <a:lnTo>
                        <a:pt x="132" y="123"/>
                      </a:lnTo>
                      <a:lnTo>
                        <a:pt x="133" y="114"/>
                      </a:lnTo>
                      <a:lnTo>
                        <a:pt x="132" y="109"/>
                      </a:lnTo>
                      <a:lnTo>
                        <a:pt x="130" y="103"/>
                      </a:lnTo>
                      <a:lnTo>
                        <a:pt x="126" y="97"/>
                      </a:lnTo>
                      <a:lnTo>
                        <a:pt x="124" y="84"/>
                      </a:lnTo>
                      <a:lnTo>
                        <a:pt x="136" y="81"/>
                      </a:lnTo>
                      <a:lnTo>
                        <a:pt x="144" y="84"/>
                      </a:lnTo>
                      <a:lnTo>
                        <a:pt x="147" y="89"/>
                      </a:lnTo>
                      <a:lnTo>
                        <a:pt x="145" y="97"/>
                      </a:lnTo>
                      <a:lnTo>
                        <a:pt x="138" y="120"/>
                      </a:lnTo>
                      <a:lnTo>
                        <a:pt x="148" y="110"/>
                      </a:lnTo>
                      <a:lnTo>
                        <a:pt x="153" y="100"/>
                      </a:lnTo>
                      <a:lnTo>
                        <a:pt x="156" y="90"/>
                      </a:lnTo>
                      <a:lnTo>
                        <a:pt x="156" y="82"/>
                      </a:lnTo>
                      <a:lnTo>
                        <a:pt x="151" y="74"/>
                      </a:lnTo>
                      <a:lnTo>
                        <a:pt x="139" y="70"/>
                      </a:lnTo>
                      <a:lnTo>
                        <a:pt x="126" y="71"/>
                      </a:lnTo>
                      <a:lnTo>
                        <a:pt x="115" y="78"/>
                      </a:lnTo>
                      <a:lnTo>
                        <a:pt x="117" y="70"/>
                      </a:lnTo>
                      <a:lnTo>
                        <a:pt x="123" y="63"/>
                      </a:lnTo>
                      <a:lnTo>
                        <a:pt x="133" y="60"/>
                      </a:lnTo>
                      <a:lnTo>
                        <a:pt x="147" y="61"/>
                      </a:lnTo>
                      <a:lnTo>
                        <a:pt x="154" y="67"/>
                      </a:lnTo>
                      <a:lnTo>
                        <a:pt x="159" y="75"/>
                      </a:lnTo>
                      <a:lnTo>
                        <a:pt x="163" y="93"/>
                      </a:lnTo>
                      <a:lnTo>
                        <a:pt x="166" y="74"/>
                      </a:lnTo>
                      <a:lnTo>
                        <a:pt x="165" y="61"/>
                      </a:lnTo>
                      <a:lnTo>
                        <a:pt x="162" y="54"/>
                      </a:lnTo>
                      <a:lnTo>
                        <a:pt x="153" y="49"/>
                      </a:lnTo>
                      <a:lnTo>
                        <a:pt x="139" y="46"/>
                      </a:lnTo>
                      <a:lnTo>
                        <a:pt x="126" y="49"/>
                      </a:lnTo>
                      <a:lnTo>
                        <a:pt x="138" y="40"/>
                      </a:lnTo>
                      <a:lnTo>
                        <a:pt x="147" y="36"/>
                      </a:lnTo>
                      <a:lnTo>
                        <a:pt x="156" y="35"/>
                      </a:lnTo>
                      <a:lnTo>
                        <a:pt x="171" y="39"/>
                      </a:lnTo>
                      <a:lnTo>
                        <a:pt x="162" y="31"/>
                      </a:lnTo>
                      <a:lnTo>
                        <a:pt x="145" y="28"/>
                      </a:lnTo>
                      <a:lnTo>
                        <a:pt x="129" y="35"/>
                      </a:lnTo>
                      <a:lnTo>
                        <a:pt x="139" y="24"/>
                      </a:lnTo>
                      <a:lnTo>
                        <a:pt x="147" y="17"/>
                      </a:lnTo>
                      <a:lnTo>
                        <a:pt x="156" y="12"/>
                      </a:lnTo>
                      <a:lnTo>
                        <a:pt x="166" y="14"/>
                      </a:lnTo>
                      <a:lnTo>
                        <a:pt x="174" y="21"/>
                      </a:lnTo>
                      <a:lnTo>
                        <a:pt x="177" y="31"/>
                      </a:lnTo>
                      <a:lnTo>
                        <a:pt x="177" y="40"/>
                      </a:lnTo>
                      <a:lnTo>
                        <a:pt x="177" y="53"/>
                      </a:lnTo>
                      <a:lnTo>
                        <a:pt x="175" y="72"/>
                      </a:lnTo>
                      <a:lnTo>
                        <a:pt x="174" y="86"/>
                      </a:lnTo>
                      <a:lnTo>
                        <a:pt x="172" y="100"/>
                      </a:lnTo>
                      <a:lnTo>
                        <a:pt x="168" y="114"/>
                      </a:lnTo>
                      <a:lnTo>
                        <a:pt x="162" y="128"/>
                      </a:lnTo>
                      <a:lnTo>
                        <a:pt x="169" y="118"/>
                      </a:lnTo>
                      <a:lnTo>
                        <a:pt x="175" y="109"/>
                      </a:lnTo>
                      <a:lnTo>
                        <a:pt x="180" y="99"/>
                      </a:lnTo>
                      <a:lnTo>
                        <a:pt x="185" y="84"/>
                      </a:lnTo>
                      <a:lnTo>
                        <a:pt x="188" y="68"/>
                      </a:lnTo>
                      <a:lnTo>
                        <a:pt x="188" y="54"/>
                      </a:lnTo>
                      <a:lnTo>
                        <a:pt x="189" y="40"/>
                      </a:lnTo>
                      <a:lnTo>
                        <a:pt x="201" y="40"/>
                      </a:lnTo>
                      <a:lnTo>
                        <a:pt x="209" y="47"/>
                      </a:lnTo>
                      <a:lnTo>
                        <a:pt x="210" y="56"/>
                      </a:lnTo>
                      <a:lnTo>
                        <a:pt x="210" y="64"/>
                      </a:lnTo>
                      <a:lnTo>
                        <a:pt x="209" y="77"/>
                      </a:lnTo>
                      <a:lnTo>
                        <a:pt x="206" y="88"/>
                      </a:lnTo>
                      <a:lnTo>
                        <a:pt x="203" y="97"/>
                      </a:lnTo>
                      <a:lnTo>
                        <a:pt x="197" y="110"/>
                      </a:lnTo>
                      <a:lnTo>
                        <a:pt x="183" y="129"/>
                      </a:lnTo>
                      <a:lnTo>
                        <a:pt x="201" y="116"/>
                      </a:lnTo>
                      <a:lnTo>
                        <a:pt x="212" y="102"/>
                      </a:lnTo>
                      <a:lnTo>
                        <a:pt x="219" y="85"/>
                      </a:lnTo>
                      <a:lnTo>
                        <a:pt x="222" y="74"/>
                      </a:lnTo>
                      <a:lnTo>
                        <a:pt x="224" y="58"/>
                      </a:lnTo>
                      <a:lnTo>
                        <a:pt x="224" y="46"/>
                      </a:lnTo>
                      <a:lnTo>
                        <a:pt x="219" y="35"/>
                      </a:lnTo>
                      <a:lnTo>
                        <a:pt x="212" y="29"/>
                      </a:lnTo>
                      <a:lnTo>
                        <a:pt x="201" y="25"/>
                      </a:lnTo>
                      <a:lnTo>
                        <a:pt x="188" y="22"/>
                      </a:lnTo>
                      <a:lnTo>
                        <a:pt x="186" y="12"/>
                      </a:lnTo>
                      <a:lnTo>
                        <a:pt x="181" y="6"/>
                      </a:lnTo>
                      <a:lnTo>
                        <a:pt x="169" y="0"/>
                      </a:lnTo>
                      <a:lnTo>
                        <a:pt x="154" y="0"/>
                      </a:lnTo>
                      <a:lnTo>
                        <a:pt x="139" y="7"/>
                      </a:lnTo>
                      <a:lnTo>
                        <a:pt x="127" y="17"/>
                      </a:lnTo>
                      <a:lnTo>
                        <a:pt x="120" y="25"/>
                      </a:lnTo>
                      <a:lnTo>
                        <a:pt x="112" y="36"/>
                      </a:lnTo>
                      <a:lnTo>
                        <a:pt x="107" y="47"/>
                      </a:lnTo>
                      <a:lnTo>
                        <a:pt x="104" y="60"/>
                      </a:lnTo>
                      <a:lnTo>
                        <a:pt x="0" y="60"/>
                      </a:lnTo>
                      <a:lnTo>
                        <a:pt x="3" y="8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sp>
            <p:nvSpPr>
              <p:cNvPr id="39981" name="Freeform 79"/>
              <p:cNvSpPr>
                <a:spLocks/>
              </p:cNvSpPr>
              <p:nvPr/>
            </p:nvSpPr>
            <p:spPr bwMode="auto">
              <a:xfrm>
                <a:off x="1485" y="1609"/>
                <a:ext cx="282" cy="175"/>
              </a:xfrm>
              <a:custGeom>
                <a:avLst/>
                <a:gdLst>
                  <a:gd name="T0" fmla="*/ 127 w 563"/>
                  <a:gd name="T1" fmla="*/ 6 h 349"/>
                  <a:gd name="T2" fmla="*/ 117 w 563"/>
                  <a:gd name="T3" fmla="*/ 5 h 349"/>
                  <a:gd name="T4" fmla="*/ 105 w 563"/>
                  <a:gd name="T5" fmla="*/ 3 h 349"/>
                  <a:gd name="T6" fmla="*/ 83 w 563"/>
                  <a:gd name="T7" fmla="*/ 2 h 349"/>
                  <a:gd name="T8" fmla="*/ 63 w 563"/>
                  <a:gd name="T9" fmla="*/ 1 h 349"/>
                  <a:gd name="T10" fmla="*/ 47 w 563"/>
                  <a:gd name="T11" fmla="*/ 0 h 349"/>
                  <a:gd name="T12" fmla="*/ 32 w 563"/>
                  <a:gd name="T13" fmla="*/ 1 h 349"/>
                  <a:gd name="T14" fmla="*/ 26 w 563"/>
                  <a:gd name="T15" fmla="*/ 1 h 349"/>
                  <a:gd name="T16" fmla="*/ 21 w 563"/>
                  <a:gd name="T17" fmla="*/ 3 h 349"/>
                  <a:gd name="T18" fmla="*/ 18 w 563"/>
                  <a:gd name="T19" fmla="*/ 4 h 349"/>
                  <a:gd name="T20" fmla="*/ 15 w 563"/>
                  <a:gd name="T21" fmla="*/ 6 h 349"/>
                  <a:gd name="T22" fmla="*/ 12 w 563"/>
                  <a:gd name="T23" fmla="*/ 8 h 349"/>
                  <a:gd name="T24" fmla="*/ 9 w 563"/>
                  <a:gd name="T25" fmla="*/ 10 h 349"/>
                  <a:gd name="T26" fmla="*/ 6 w 563"/>
                  <a:gd name="T27" fmla="*/ 13 h 349"/>
                  <a:gd name="T28" fmla="*/ 5 w 563"/>
                  <a:gd name="T29" fmla="*/ 16 h 349"/>
                  <a:gd name="T30" fmla="*/ 4 w 563"/>
                  <a:gd name="T31" fmla="*/ 18 h 349"/>
                  <a:gd name="T32" fmla="*/ 3 w 563"/>
                  <a:gd name="T33" fmla="*/ 22 h 349"/>
                  <a:gd name="T34" fmla="*/ 1 w 563"/>
                  <a:gd name="T35" fmla="*/ 27 h 349"/>
                  <a:gd name="T36" fmla="*/ 0 w 563"/>
                  <a:gd name="T37" fmla="*/ 36 h 349"/>
                  <a:gd name="T38" fmla="*/ 1 w 563"/>
                  <a:gd name="T39" fmla="*/ 46 h 349"/>
                  <a:gd name="T40" fmla="*/ 1 w 563"/>
                  <a:gd name="T41" fmla="*/ 56 h 349"/>
                  <a:gd name="T42" fmla="*/ 3 w 563"/>
                  <a:gd name="T43" fmla="*/ 65 h 349"/>
                  <a:gd name="T44" fmla="*/ 4 w 563"/>
                  <a:gd name="T45" fmla="*/ 70 h 349"/>
                  <a:gd name="T46" fmla="*/ 5 w 563"/>
                  <a:gd name="T47" fmla="*/ 74 h 349"/>
                  <a:gd name="T48" fmla="*/ 7 w 563"/>
                  <a:gd name="T49" fmla="*/ 77 h 349"/>
                  <a:gd name="T50" fmla="*/ 8 w 563"/>
                  <a:gd name="T51" fmla="*/ 80 h 349"/>
                  <a:gd name="T52" fmla="*/ 9 w 563"/>
                  <a:gd name="T53" fmla="*/ 82 h 349"/>
                  <a:gd name="T54" fmla="*/ 11 w 563"/>
                  <a:gd name="T55" fmla="*/ 84 h 349"/>
                  <a:gd name="T56" fmla="*/ 13 w 563"/>
                  <a:gd name="T57" fmla="*/ 86 h 349"/>
                  <a:gd name="T58" fmla="*/ 15 w 563"/>
                  <a:gd name="T59" fmla="*/ 87 h 349"/>
                  <a:gd name="T60" fmla="*/ 17 w 563"/>
                  <a:gd name="T61" fmla="*/ 87 h 349"/>
                  <a:gd name="T62" fmla="*/ 21 w 563"/>
                  <a:gd name="T63" fmla="*/ 88 h 349"/>
                  <a:gd name="T64" fmla="*/ 23 w 563"/>
                  <a:gd name="T65" fmla="*/ 87 h 349"/>
                  <a:gd name="T66" fmla="*/ 26 w 563"/>
                  <a:gd name="T67" fmla="*/ 85 h 349"/>
                  <a:gd name="T68" fmla="*/ 30 w 563"/>
                  <a:gd name="T69" fmla="*/ 79 h 349"/>
                  <a:gd name="T70" fmla="*/ 36 w 563"/>
                  <a:gd name="T71" fmla="*/ 73 h 349"/>
                  <a:gd name="T72" fmla="*/ 43 w 563"/>
                  <a:gd name="T73" fmla="*/ 66 h 349"/>
                  <a:gd name="T74" fmla="*/ 51 w 563"/>
                  <a:gd name="T75" fmla="*/ 58 h 349"/>
                  <a:gd name="T76" fmla="*/ 64 w 563"/>
                  <a:gd name="T77" fmla="*/ 50 h 349"/>
                  <a:gd name="T78" fmla="*/ 73 w 563"/>
                  <a:gd name="T79" fmla="*/ 44 h 349"/>
                  <a:gd name="T80" fmla="*/ 80 w 563"/>
                  <a:gd name="T81" fmla="*/ 41 h 349"/>
                  <a:gd name="T82" fmla="*/ 86 w 563"/>
                  <a:gd name="T83" fmla="*/ 38 h 349"/>
                  <a:gd name="T84" fmla="*/ 97 w 563"/>
                  <a:gd name="T85" fmla="*/ 34 h 349"/>
                  <a:gd name="T86" fmla="*/ 105 w 563"/>
                  <a:gd name="T87" fmla="*/ 31 h 349"/>
                  <a:gd name="T88" fmla="*/ 114 w 563"/>
                  <a:gd name="T89" fmla="*/ 29 h 349"/>
                  <a:gd name="T90" fmla="*/ 123 w 563"/>
                  <a:gd name="T91" fmla="*/ 25 h 349"/>
                  <a:gd name="T92" fmla="*/ 131 w 563"/>
                  <a:gd name="T93" fmla="*/ 22 h 349"/>
                  <a:gd name="T94" fmla="*/ 135 w 563"/>
                  <a:gd name="T95" fmla="*/ 20 h 349"/>
                  <a:gd name="T96" fmla="*/ 137 w 563"/>
                  <a:gd name="T97" fmla="*/ 18 h 349"/>
                  <a:gd name="T98" fmla="*/ 139 w 563"/>
                  <a:gd name="T99" fmla="*/ 16 h 349"/>
                  <a:gd name="T100" fmla="*/ 141 w 563"/>
                  <a:gd name="T101" fmla="*/ 13 h 349"/>
                  <a:gd name="T102" fmla="*/ 141 w 563"/>
                  <a:gd name="T103" fmla="*/ 11 h 349"/>
                  <a:gd name="T104" fmla="*/ 140 w 563"/>
                  <a:gd name="T105" fmla="*/ 9 h 349"/>
                  <a:gd name="T106" fmla="*/ 139 w 563"/>
                  <a:gd name="T107" fmla="*/ 8 h 349"/>
                  <a:gd name="T108" fmla="*/ 135 w 563"/>
                  <a:gd name="T109" fmla="*/ 7 h 349"/>
                  <a:gd name="T110" fmla="*/ 127 w 563"/>
                  <a:gd name="T111" fmla="*/ 6 h 34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563"/>
                  <a:gd name="T169" fmla="*/ 0 h 349"/>
                  <a:gd name="T170" fmla="*/ 563 w 563"/>
                  <a:gd name="T171" fmla="*/ 349 h 34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563" h="349">
                    <a:moveTo>
                      <a:pt x="507" y="22"/>
                    </a:moveTo>
                    <a:lnTo>
                      <a:pt x="466" y="18"/>
                    </a:lnTo>
                    <a:lnTo>
                      <a:pt x="418" y="12"/>
                    </a:lnTo>
                    <a:lnTo>
                      <a:pt x="332" y="5"/>
                    </a:lnTo>
                    <a:lnTo>
                      <a:pt x="250" y="1"/>
                    </a:lnTo>
                    <a:lnTo>
                      <a:pt x="185" y="0"/>
                    </a:lnTo>
                    <a:lnTo>
                      <a:pt x="126" y="1"/>
                    </a:lnTo>
                    <a:lnTo>
                      <a:pt x="104" y="4"/>
                    </a:lnTo>
                    <a:lnTo>
                      <a:pt x="83" y="9"/>
                    </a:lnTo>
                    <a:lnTo>
                      <a:pt x="69" y="15"/>
                    </a:lnTo>
                    <a:lnTo>
                      <a:pt x="57" y="22"/>
                    </a:lnTo>
                    <a:lnTo>
                      <a:pt x="45" y="29"/>
                    </a:lnTo>
                    <a:lnTo>
                      <a:pt x="33" y="40"/>
                    </a:lnTo>
                    <a:lnTo>
                      <a:pt x="24" y="50"/>
                    </a:lnTo>
                    <a:lnTo>
                      <a:pt x="18" y="61"/>
                    </a:lnTo>
                    <a:lnTo>
                      <a:pt x="13" y="72"/>
                    </a:lnTo>
                    <a:lnTo>
                      <a:pt x="9" y="87"/>
                    </a:lnTo>
                    <a:lnTo>
                      <a:pt x="4" y="107"/>
                    </a:lnTo>
                    <a:lnTo>
                      <a:pt x="0" y="143"/>
                    </a:lnTo>
                    <a:lnTo>
                      <a:pt x="1" y="183"/>
                    </a:lnTo>
                    <a:lnTo>
                      <a:pt x="4" y="222"/>
                    </a:lnTo>
                    <a:lnTo>
                      <a:pt x="10" y="260"/>
                    </a:lnTo>
                    <a:lnTo>
                      <a:pt x="15" y="279"/>
                    </a:lnTo>
                    <a:lnTo>
                      <a:pt x="19" y="293"/>
                    </a:lnTo>
                    <a:lnTo>
                      <a:pt x="25" y="307"/>
                    </a:lnTo>
                    <a:lnTo>
                      <a:pt x="31" y="318"/>
                    </a:lnTo>
                    <a:lnTo>
                      <a:pt x="36" y="325"/>
                    </a:lnTo>
                    <a:lnTo>
                      <a:pt x="43" y="334"/>
                    </a:lnTo>
                    <a:lnTo>
                      <a:pt x="51" y="341"/>
                    </a:lnTo>
                    <a:lnTo>
                      <a:pt x="58" y="345"/>
                    </a:lnTo>
                    <a:lnTo>
                      <a:pt x="68" y="348"/>
                    </a:lnTo>
                    <a:lnTo>
                      <a:pt x="81" y="349"/>
                    </a:lnTo>
                    <a:lnTo>
                      <a:pt x="92" y="346"/>
                    </a:lnTo>
                    <a:lnTo>
                      <a:pt x="104" y="337"/>
                    </a:lnTo>
                    <a:lnTo>
                      <a:pt x="120" y="316"/>
                    </a:lnTo>
                    <a:lnTo>
                      <a:pt x="142" y="292"/>
                    </a:lnTo>
                    <a:lnTo>
                      <a:pt x="169" y="261"/>
                    </a:lnTo>
                    <a:lnTo>
                      <a:pt x="202" y="231"/>
                    </a:lnTo>
                    <a:lnTo>
                      <a:pt x="253" y="197"/>
                    </a:lnTo>
                    <a:lnTo>
                      <a:pt x="290" y="176"/>
                    </a:lnTo>
                    <a:lnTo>
                      <a:pt x="317" y="161"/>
                    </a:lnTo>
                    <a:lnTo>
                      <a:pt x="341" y="150"/>
                    </a:lnTo>
                    <a:lnTo>
                      <a:pt x="385" y="133"/>
                    </a:lnTo>
                    <a:lnTo>
                      <a:pt x="420" y="123"/>
                    </a:lnTo>
                    <a:lnTo>
                      <a:pt x="454" y="114"/>
                    </a:lnTo>
                    <a:lnTo>
                      <a:pt x="492" y="100"/>
                    </a:lnTo>
                    <a:lnTo>
                      <a:pt x="522" y="87"/>
                    </a:lnTo>
                    <a:lnTo>
                      <a:pt x="537" y="79"/>
                    </a:lnTo>
                    <a:lnTo>
                      <a:pt x="548" y="72"/>
                    </a:lnTo>
                    <a:lnTo>
                      <a:pt x="556" y="64"/>
                    </a:lnTo>
                    <a:lnTo>
                      <a:pt x="562" y="51"/>
                    </a:lnTo>
                    <a:lnTo>
                      <a:pt x="563" y="41"/>
                    </a:lnTo>
                    <a:lnTo>
                      <a:pt x="560" y="34"/>
                    </a:lnTo>
                    <a:lnTo>
                      <a:pt x="553" y="30"/>
                    </a:lnTo>
                    <a:lnTo>
                      <a:pt x="539" y="26"/>
                    </a:lnTo>
                    <a:lnTo>
                      <a:pt x="507" y="22"/>
                    </a:lnTo>
                    <a:close/>
                  </a:path>
                </a:pathLst>
              </a:custGeom>
              <a:solidFill>
                <a:srgbClr val="3F5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MX"/>
              </a:p>
            </p:txBody>
          </p:sp>
        </p:grpSp>
        <p:grpSp>
          <p:nvGrpSpPr>
            <p:cNvPr id="39959" name="Group 80"/>
            <p:cNvGrpSpPr>
              <a:grpSpLocks/>
            </p:cNvGrpSpPr>
            <p:nvPr/>
          </p:nvGrpSpPr>
          <p:grpSpPr bwMode="auto">
            <a:xfrm>
              <a:off x="1536" y="1381"/>
              <a:ext cx="201" cy="104"/>
              <a:chOff x="943" y="794"/>
              <a:chExt cx="566" cy="325"/>
            </a:xfrm>
          </p:grpSpPr>
          <p:sp>
            <p:nvSpPr>
              <p:cNvPr id="39960" name="Freeform 81"/>
              <p:cNvSpPr>
                <a:spLocks/>
              </p:cNvSpPr>
              <p:nvPr/>
            </p:nvSpPr>
            <p:spPr bwMode="auto">
              <a:xfrm>
                <a:off x="943" y="794"/>
                <a:ext cx="566" cy="325"/>
              </a:xfrm>
              <a:custGeom>
                <a:avLst/>
                <a:gdLst>
                  <a:gd name="T0" fmla="*/ 197 w 566"/>
                  <a:gd name="T1" fmla="*/ 10 h 325"/>
                  <a:gd name="T2" fmla="*/ 236 w 566"/>
                  <a:gd name="T3" fmla="*/ 4 h 325"/>
                  <a:gd name="T4" fmla="*/ 279 w 566"/>
                  <a:gd name="T5" fmla="*/ 0 h 325"/>
                  <a:gd name="T6" fmla="*/ 331 w 566"/>
                  <a:gd name="T7" fmla="*/ 6 h 325"/>
                  <a:gd name="T8" fmla="*/ 398 w 566"/>
                  <a:gd name="T9" fmla="*/ 22 h 325"/>
                  <a:gd name="T10" fmla="*/ 437 w 566"/>
                  <a:gd name="T11" fmla="*/ 39 h 325"/>
                  <a:gd name="T12" fmla="*/ 463 w 566"/>
                  <a:gd name="T13" fmla="*/ 59 h 325"/>
                  <a:gd name="T14" fmla="*/ 478 w 566"/>
                  <a:gd name="T15" fmla="*/ 71 h 325"/>
                  <a:gd name="T16" fmla="*/ 503 w 566"/>
                  <a:gd name="T17" fmla="*/ 81 h 325"/>
                  <a:gd name="T18" fmla="*/ 527 w 566"/>
                  <a:gd name="T19" fmla="*/ 96 h 325"/>
                  <a:gd name="T20" fmla="*/ 539 w 566"/>
                  <a:gd name="T21" fmla="*/ 116 h 325"/>
                  <a:gd name="T22" fmla="*/ 556 w 566"/>
                  <a:gd name="T23" fmla="*/ 164 h 325"/>
                  <a:gd name="T24" fmla="*/ 565 w 566"/>
                  <a:gd name="T25" fmla="*/ 196 h 325"/>
                  <a:gd name="T26" fmla="*/ 563 w 566"/>
                  <a:gd name="T27" fmla="*/ 224 h 325"/>
                  <a:gd name="T28" fmla="*/ 556 w 566"/>
                  <a:gd name="T29" fmla="*/ 259 h 325"/>
                  <a:gd name="T30" fmla="*/ 546 w 566"/>
                  <a:gd name="T31" fmla="*/ 282 h 325"/>
                  <a:gd name="T32" fmla="*/ 532 w 566"/>
                  <a:gd name="T33" fmla="*/ 295 h 325"/>
                  <a:gd name="T34" fmla="*/ 516 w 566"/>
                  <a:gd name="T35" fmla="*/ 299 h 325"/>
                  <a:gd name="T36" fmla="*/ 467 w 566"/>
                  <a:gd name="T37" fmla="*/ 304 h 325"/>
                  <a:gd name="T38" fmla="*/ 388 w 566"/>
                  <a:gd name="T39" fmla="*/ 317 h 325"/>
                  <a:gd name="T40" fmla="*/ 307 w 566"/>
                  <a:gd name="T41" fmla="*/ 324 h 325"/>
                  <a:gd name="T42" fmla="*/ 227 w 566"/>
                  <a:gd name="T43" fmla="*/ 315 h 325"/>
                  <a:gd name="T44" fmla="*/ 185 w 566"/>
                  <a:gd name="T45" fmla="*/ 297 h 325"/>
                  <a:gd name="T46" fmla="*/ 166 w 566"/>
                  <a:gd name="T47" fmla="*/ 286 h 325"/>
                  <a:gd name="T48" fmla="*/ 147 w 566"/>
                  <a:gd name="T49" fmla="*/ 283 h 325"/>
                  <a:gd name="T50" fmla="*/ 123 w 566"/>
                  <a:gd name="T51" fmla="*/ 276 h 325"/>
                  <a:gd name="T52" fmla="*/ 107 w 566"/>
                  <a:gd name="T53" fmla="*/ 263 h 325"/>
                  <a:gd name="T54" fmla="*/ 103 w 566"/>
                  <a:gd name="T55" fmla="*/ 246 h 325"/>
                  <a:gd name="T56" fmla="*/ 90 w 566"/>
                  <a:gd name="T57" fmla="*/ 233 h 325"/>
                  <a:gd name="T58" fmla="*/ 61 w 566"/>
                  <a:gd name="T59" fmla="*/ 223 h 325"/>
                  <a:gd name="T60" fmla="*/ 34 w 566"/>
                  <a:gd name="T61" fmla="*/ 216 h 325"/>
                  <a:gd name="T62" fmla="*/ 13 w 566"/>
                  <a:gd name="T63" fmla="*/ 204 h 325"/>
                  <a:gd name="T64" fmla="*/ 4 w 566"/>
                  <a:gd name="T65" fmla="*/ 185 h 325"/>
                  <a:gd name="T66" fmla="*/ 0 w 566"/>
                  <a:gd name="T67" fmla="*/ 160 h 325"/>
                  <a:gd name="T68" fmla="*/ 6 w 566"/>
                  <a:gd name="T69" fmla="*/ 129 h 325"/>
                  <a:gd name="T70" fmla="*/ 26 w 566"/>
                  <a:gd name="T71" fmla="*/ 97 h 325"/>
                  <a:gd name="T72" fmla="*/ 56 w 566"/>
                  <a:gd name="T73" fmla="*/ 72 h 325"/>
                  <a:gd name="T74" fmla="*/ 87 w 566"/>
                  <a:gd name="T75" fmla="*/ 61 h 325"/>
                  <a:gd name="T76" fmla="*/ 110 w 566"/>
                  <a:gd name="T77" fmla="*/ 55 h 325"/>
                  <a:gd name="T78" fmla="*/ 144 w 566"/>
                  <a:gd name="T79" fmla="*/ 33 h 325"/>
                  <a:gd name="T80" fmla="*/ 179 w 566"/>
                  <a:gd name="T81" fmla="*/ 16 h 32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66"/>
                  <a:gd name="T124" fmla="*/ 0 h 325"/>
                  <a:gd name="T125" fmla="*/ 566 w 566"/>
                  <a:gd name="T126" fmla="*/ 325 h 32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66" h="325">
                    <a:moveTo>
                      <a:pt x="179" y="16"/>
                    </a:moveTo>
                    <a:lnTo>
                      <a:pt x="197" y="10"/>
                    </a:lnTo>
                    <a:lnTo>
                      <a:pt x="214" y="7"/>
                    </a:lnTo>
                    <a:lnTo>
                      <a:pt x="236" y="4"/>
                    </a:lnTo>
                    <a:lnTo>
                      <a:pt x="259" y="1"/>
                    </a:lnTo>
                    <a:lnTo>
                      <a:pt x="279" y="0"/>
                    </a:lnTo>
                    <a:lnTo>
                      <a:pt x="302" y="1"/>
                    </a:lnTo>
                    <a:lnTo>
                      <a:pt x="331" y="6"/>
                    </a:lnTo>
                    <a:lnTo>
                      <a:pt x="369" y="14"/>
                    </a:lnTo>
                    <a:lnTo>
                      <a:pt x="398" y="22"/>
                    </a:lnTo>
                    <a:lnTo>
                      <a:pt x="424" y="32"/>
                    </a:lnTo>
                    <a:lnTo>
                      <a:pt x="437" y="39"/>
                    </a:lnTo>
                    <a:lnTo>
                      <a:pt x="449" y="46"/>
                    </a:lnTo>
                    <a:lnTo>
                      <a:pt x="463" y="59"/>
                    </a:lnTo>
                    <a:lnTo>
                      <a:pt x="470" y="66"/>
                    </a:lnTo>
                    <a:lnTo>
                      <a:pt x="478" y="71"/>
                    </a:lnTo>
                    <a:lnTo>
                      <a:pt x="490" y="76"/>
                    </a:lnTo>
                    <a:lnTo>
                      <a:pt x="503" y="81"/>
                    </a:lnTo>
                    <a:lnTo>
                      <a:pt x="516" y="87"/>
                    </a:lnTo>
                    <a:lnTo>
                      <a:pt x="527" y="96"/>
                    </a:lnTo>
                    <a:lnTo>
                      <a:pt x="532" y="103"/>
                    </a:lnTo>
                    <a:lnTo>
                      <a:pt x="539" y="116"/>
                    </a:lnTo>
                    <a:lnTo>
                      <a:pt x="548" y="139"/>
                    </a:lnTo>
                    <a:lnTo>
                      <a:pt x="556" y="164"/>
                    </a:lnTo>
                    <a:lnTo>
                      <a:pt x="562" y="184"/>
                    </a:lnTo>
                    <a:lnTo>
                      <a:pt x="565" y="196"/>
                    </a:lnTo>
                    <a:lnTo>
                      <a:pt x="565" y="210"/>
                    </a:lnTo>
                    <a:lnTo>
                      <a:pt x="563" y="224"/>
                    </a:lnTo>
                    <a:lnTo>
                      <a:pt x="560" y="242"/>
                    </a:lnTo>
                    <a:lnTo>
                      <a:pt x="556" y="259"/>
                    </a:lnTo>
                    <a:lnTo>
                      <a:pt x="552" y="271"/>
                    </a:lnTo>
                    <a:lnTo>
                      <a:pt x="546" y="282"/>
                    </a:lnTo>
                    <a:lnTo>
                      <a:pt x="540" y="289"/>
                    </a:lnTo>
                    <a:lnTo>
                      <a:pt x="532" y="295"/>
                    </a:lnTo>
                    <a:lnTo>
                      <a:pt x="527" y="298"/>
                    </a:lnTo>
                    <a:lnTo>
                      <a:pt x="516" y="299"/>
                    </a:lnTo>
                    <a:lnTo>
                      <a:pt x="492" y="301"/>
                    </a:lnTo>
                    <a:lnTo>
                      <a:pt x="467" y="304"/>
                    </a:lnTo>
                    <a:lnTo>
                      <a:pt x="443" y="308"/>
                    </a:lnTo>
                    <a:lnTo>
                      <a:pt x="388" y="317"/>
                    </a:lnTo>
                    <a:lnTo>
                      <a:pt x="356" y="321"/>
                    </a:lnTo>
                    <a:lnTo>
                      <a:pt x="307" y="324"/>
                    </a:lnTo>
                    <a:lnTo>
                      <a:pt x="270" y="321"/>
                    </a:lnTo>
                    <a:lnTo>
                      <a:pt x="227" y="315"/>
                    </a:lnTo>
                    <a:lnTo>
                      <a:pt x="197" y="305"/>
                    </a:lnTo>
                    <a:lnTo>
                      <a:pt x="185" y="297"/>
                    </a:lnTo>
                    <a:lnTo>
                      <a:pt x="177" y="291"/>
                    </a:lnTo>
                    <a:lnTo>
                      <a:pt x="166" y="286"/>
                    </a:lnTo>
                    <a:lnTo>
                      <a:pt x="156" y="283"/>
                    </a:lnTo>
                    <a:lnTo>
                      <a:pt x="147" y="283"/>
                    </a:lnTo>
                    <a:lnTo>
                      <a:pt x="137" y="282"/>
                    </a:lnTo>
                    <a:lnTo>
                      <a:pt x="123" y="276"/>
                    </a:lnTo>
                    <a:lnTo>
                      <a:pt x="113" y="269"/>
                    </a:lnTo>
                    <a:lnTo>
                      <a:pt x="107" y="263"/>
                    </a:lnTo>
                    <a:lnTo>
                      <a:pt x="105" y="255"/>
                    </a:lnTo>
                    <a:lnTo>
                      <a:pt x="103" y="246"/>
                    </a:lnTo>
                    <a:lnTo>
                      <a:pt x="99" y="240"/>
                    </a:lnTo>
                    <a:lnTo>
                      <a:pt x="90" y="233"/>
                    </a:lnTo>
                    <a:lnTo>
                      <a:pt x="76" y="226"/>
                    </a:lnTo>
                    <a:lnTo>
                      <a:pt x="61" y="223"/>
                    </a:lnTo>
                    <a:lnTo>
                      <a:pt x="48" y="221"/>
                    </a:lnTo>
                    <a:lnTo>
                      <a:pt x="34" y="216"/>
                    </a:lnTo>
                    <a:lnTo>
                      <a:pt x="22" y="211"/>
                    </a:lnTo>
                    <a:lnTo>
                      <a:pt x="13" y="204"/>
                    </a:lnTo>
                    <a:lnTo>
                      <a:pt x="8" y="198"/>
                    </a:lnTo>
                    <a:lnTo>
                      <a:pt x="4" y="185"/>
                    </a:lnTo>
                    <a:lnTo>
                      <a:pt x="1" y="173"/>
                    </a:lnTo>
                    <a:lnTo>
                      <a:pt x="0" y="160"/>
                    </a:lnTo>
                    <a:lnTo>
                      <a:pt x="1" y="146"/>
                    </a:lnTo>
                    <a:lnTo>
                      <a:pt x="6" y="129"/>
                    </a:lnTo>
                    <a:lnTo>
                      <a:pt x="14" y="113"/>
                    </a:lnTo>
                    <a:lnTo>
                      <a:pt x="26" y="97"/>
                    </a:lnTo>
                    <a:lnTo>
                      <a:pt x="41" y="82"/>
                    </a:lnTo>
                    <a:lnTo>
                      <a:pt x="56" y="72"/>
                    </a:lnTo>
                    <a:lnTo>
                      <a:pt x="69" y="65"/>
                    </a:lnTo>
                    <a:lnTo>
                      <a:pt x="87" y="61"/>
                    </a:lnTo>
                    <a:lnTo>
                      <a:pt x="99" y="60"/>
                    </a:lnTo>
                    <a:lnTo>
                      <a:pt x="110" y="55"/>
                    </a:lnTo>
                    <a:lnTo>
                      <a:pt x="129" y="44"/>
                    </a:lnTo>
                    <a:lnTo>
                      <a:pt x="144" y="33"/>
                    </a:lnTo>
                    <a:lnTo>
                      <a:pt x="163" y="22"/>
                    </a:lnTo>
                    <a:lnTo>
                      <a:pt x="179" y="16"/>
                    </a:lnTo>
                  </a:path>
                </a:pathLst>
              </a:custGeom>
              <a:solidFill>
                <a:srgbClr val="DADADA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s-MX"/>
              </a:p>
            </p:txBody>
          </p:sp>
          <p:grpSp>
            <p:nvGrpSpPr>
              <p:cNvPr id="39961" name="Group 82"/>
              <p:cNvGrpSpPr>
                <a:grpSpLocks/>
              </p:cNvGrpSpPr>
              <p:nvPr/>
            </p:nvGrpSpPr>
            <p:grpSpPr bwMode="auto">
              <a:xfrm>
                <a:off x="957" y="804"/>
                <a:ext cx="540" cy="269"/>
                <a:chOff x="957" y="804"/>
                <a:chExt cx="540" cy="269"/>
              </a:xfrm>
            </p:grpSpPr>
            <p:grpSp>
              <p:nvGrpSpPr>
                <p:cNvPr id="39962" name="Group 83"/>
                <p:cNvGrpSpPr>
                  <a:grpSpLocks/>
                </p:cNvGrpSpPr>
                <p:nvPr/>
              </p:nvGrpSpPr>
              <p:grpSpPr bwMode="auto">
                <a:xfrm>
                  <a:off x="957" y="919"/>
                  <a:ext cx="98" cy="131"/>
                  <a:chOff x="957" y="919"/>
                  <a:chExt cx="98" cy="131"/>
                </a:xfrm>
              </p:grpSpPr>
              <p:sp>
                <p:nvSpPr>
                  <p:cNvPr id="39977" name="Freeform 84"/>
                  <p:cNvSpPr>
                    <a:spLocks/>
                  </p:cNvSpPr>
                  <p:nvPr/>
                </p:nvSpPr>
                <p:spPr bwMode="auto">
                  <a:xfrm>
                    <a:off x="957" y="919"/>
                    <a:ext cx="98" cy="131"/>
                  </a:xfrm>
                  <a:custGeom>
                    <a:avLst/>
                    <a:gdLst>
                      <a:gd name="T0" fmla="*/ 1 w 98"/>
                      <a:gd name="T1" fmla="*/ 0 h 131"/>
                      <a:gd name="T2" fmla="*/ 0 w 98"/>
                      <a:gd name="T3" fmla="*/ 5 h 131"/>
                      <a:gd name="T4" fmla="*/ 0 w 98"/>
                      <a:gd name="T5" fmla="*/ 12 h 131"/>
                      <a:gd name="T6" fmla="*/ 0 w 98"/>
                      <a:gd name="T7" fmla="*/ 18 h 131"/>
                      <a:gd name="T8" fmla="*/ 2 w 98"/>
                      <a:gd name="T9" fmla="*/ 24 h 131"/>
                      <a:gd name="T10" fmla="*/ 4 w 98"/>
                      <a:gd name="T11" fmla="*/ 30 h 131"/>
                      <a:gd name="T12" fmla="*/ 8 w 98"/>
                      <a:gd name="T13" fmla="*/ 36 h 131"/>
                      <a:gd name="T14" fmla="*/ 13 w 98"/>
                      <a:gd name="T15" fmla="*/ 42 h 131"/>
                      <a:gd name="T16" fmla="*/ 20 w 98"/>
                      <a:gd name="T17" fmla="*/ 46 h 131"/>
                      <a:gd name="T18" fmla="*/ 28 w 98"/>
                      <a:gd name="T19" fmla="*/ 49 h 131"/>
                      <a:gd name="T20" fmla="*/ 35 w 98"/>
                      <a:gd name="T21" fmla="*/ 53 h 131"/>
                      <a:gd name="T22" fmla="*/ 37 w 98"/>
                      <a:gd name="T23" fmla="*/ 58 h 131"/>
                      <a:gd name="T24" fmla="*/ 40 w 98"/>
                      <a:gd name="T25" fmla="*/ 66 h 131"/>
                      <a:gd name="T26" fmla="*/ 44 w 98"/>
                      <a:gd name="T27" fmla="*/ 73 h 131"/>
                      <a:gd name="T28" fmla="*/ 50 w 98"/>
                      <a:gd name="T29" fmla="*/ 80 h 131"/>
                      <a:gd name="T30" fmla="*/ 59 w 98"/>
                      <a:gd name="T31" fmla="*/ 88 h 131"/>
                      <a:gd name="T32" fmla="*/ 66 w 98"/>
                      <a:gd name="T33" fmla="*/ 94 h 131"/>
                      <a:gd name="T34" fmla="*/ 71 w 98"/>
                      <a:gd name="T35" fmla="*/ 97 h 131"/>
                      <a:gd name="T36" fmla="*/ 80 w 98"/>
                      <a:gd name="T37" fmla="*/ 101 h 131"/>
                      <a:gd name="T38" fmla="*/ 90 w 98"/>
                      <a:gd name="T39" fmla="*/ 103 h 131"/>
                      <a:gd name="T40" fmla="*/ 94 w 98"/>
                      <a:gd name="T41" fmla="*/ 105 h 131"/>
                      <a:gd name="T42" fmla="*/ 96 w 98"/>
                      <a:gd name="T43" fmla="*/ 108 h 131"/>
                      <a:gd name="T44" fmla="*/ 97 w 98"/>
                      <a:gd name="T45" fmla="*/ 111 h 131"/>
                      <a:gd name="T46" fmla="*/ 96 w 98"/>
                      <a:gd name="T47" fmla="*/ 122 h 131"/>
                      <a:gd name="T48" fmla="*/ 94 w 98"/>
                      <a:gd name="T49" fmla="*/ 130 h 131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98"/>
                      <a:gd name="T76" fmla="*/ 0 h 131"/>
                      <a:gd name="T77" fmla="*/ 98 w 98"/>
                      <a:gd name="T78" fmla="*/ 131 h 131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98" h="131">
                        <a:moveTo>
                          <a:pt x="1" y="0"/>
                        </a:moveTo>
                        <a:lnTo>
                          <a:pt x="0" y="5"/>
                        </a:lnTo>
                        <a:lnTo>
                          <a:pt x="0" y="12"/>
                        </a:lnTo>
                        <a:lnTo>
                          <a:pt x="0" y="18"/>
                        </a:lnTo>
                        <a:lnTo>
                          <a:pt x="2" y="24"/>
                        </a:lnTo>
                        <a:lnTo>
                          <a:pt x="4" y="30"/>
                        </a:lnTo>
                        <a:lnTo>
                          <a:pt x="8" y="36"/>
                        </a:lnTo>
                        <a:lnTo>
                          <a:pt x="13" y="42"/>
                        </a:lnTo>
                        <a:lnTo>
                          <a:pt x="20" y="46"/>
                        </a:lnTo>
                        <a:lnTo>
                          <a:pt x="28" y="49"/>
                        </a:lnTo>
                        <a:lnTo>
                          <a:pt x="35" y="53"/>
                        </a:lnTo>
                        <a:lnTo>
                          <a:pt x="37" y="58"/>
                        </a:lnTo>
                        <a:lnTo>
                          <a:pt x="40" y="66"/>
                        </a:lnTo>
                        <a:lnTo>
                          <a:pt x="44" y="73"/>
                        </a:lnTo>
                        <a:lnTo>
                          <a:pt x="50" y="80"/>
                        </a:lnTo>
                        <a:lnTo>
                          <a:pt x="59" y="88"/>
                        </a:lnTo>
                        <a:lnTo>
                          <a:pt x="66" y="94"/>
                        </a:lnTo>
                        <a:lnTo>
                          <a:pt x="71" y="97"/>
                        </a:lnTo>
                        <a:lnTo>
                          <a:pt x="80" y="101"/>
                        </a:lnTo>
                        <a:lnTo>
                          <a:pt x="90" y="103"/>
                        </a:lnTo>
                        <a:lnTo>
                          <a:pt x="94" y="105"/>
                        </a:lnTo>
                        <a:lnTo>
                          <a:pt x="96" y="108"/>
                        </a:lnTo>
                        <a:lnTo>
                          <a:pt x="97" y="111"/>
                        </a:lnTo>
                        <a:lnTo>
                          <a:pt x="96" y="122"/>
                        </a:lnTo>
                        <a:lnTo>
                          <a:pt x="94" y="130"/>
                        </a:lnTo>
                      </a:path>
                    </a:pathLst>
                  </a:custGeom>
                  <a:solidFill>
                    <a:srgbClr val="DADADA"/>
                  </a:solidFill>
                  <a:ln w="12700" cap="rnd" cmpd="sng">
                    <a:solidFill>
                      <a:srgbClr val="FF808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39978" name="Freeform 85"/>
                  <p:cNvSpPr>
                    <a:spLocks/>
                  </p:cNvSpPr>
                  <p:nvPr/>
                </p:nvSpPr>
                <p:spPr bwMode="auto">
                  <a:xfrm>
                    <a:off x="992" y="935"/>
                    <a:ext cx="7" cy="38"/>
                  </a:xfrm>
                  <a:custGeom>
                    <a:avLst/>
                    <a:gdLst>
                      <a:gd name="T0" fmla="*/ 4 w 7"/>
                      <a:gd name="T1" fmla="*/ 0 h 38"/>
                      <a:gd name="T2" fmla="*/ 5 w 7"/>
                      <a:gd name="T3" fmla="*/ 11 h 38"/>
                      <a:gd name="T4" fmla="*/ 6 w 7"/>
                      <a:gd name="T5" fmla="*/ 20 h 38"/>
                      <a:gd name="T6" fmla="*/ 4 w 7"/>
                      <a:gd name="T7" fmla="*/ 29 h 38"/>
                      <a:gd name="T8" fmla="*/ 0 w 7"/>
                      <a:gd name="T9" fmla="*/ 37 h 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"/>
                      <a:gd name="T16" fmla="*/ 0 h 38"/>
                      <a:gd name="T17" fmla="*/ 7 w 7"/>
                      <a:gd name="T18" fmla="*/ 38 h 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" h="38">
                        <a:moveTo>
                          <a:pt x="4" y="0"/>
                        </a:moveTo>
                        <a:lnTo>
                          <a:pt x="5" y="11"/>
                        </a:lnTo>
                        <a:lnTo>
                          <a:pt x="6" y="20"/>
                        </a:lnTo>
                        <a:lnTo>
                          <a:pt x="4" y="29"/>
                        </a:lnTo>
                        <a:lnTo>
                          <a:pt x="0" y="37"/>
                        </a:lnTo>
                      </a:path>
                    </a:pathLst>
                  </a:custGeom>
                  <a:solidFill>
                    <a:srgbClr val="DADADA"/>
                  </a:solidFill>
                  <a:ln w="12700" cap="rnd" cmpd="sng">
                    <a:solidFill>
                      <a:srgbClr val="FF808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sp>
              <p:nvSpPr>
                <p:cNvPr id="39963" name="Freeform 86"/>
                <p:cNvSpPr>
                  <a:spLocks/>
                </p:cNvSpPr>
                <p:nvPr/>
              </p:nvSpPr>
              <p:spPr bwMode="auto">
                <a:xfrm>
                  <a:off x="1042" y="953"/>
                  <a:ext cx="93" cy="69"/>
                </a:xfrm>
                <a:custGeom>
                  <a:avLst/>
                  <a:gdLst>
                    <a:gd name="T0" fmla="*/ 0 w 93"/>
                    <a:gd name="T1" fmla="*/ 0 h 69"/>
                    <a:gd name="T2" fmla="*/ 2 w 93"/>
                    <a:gd name="T3" fmla="*/ 10 h 69"/>
                    <a:gd name="T4" fmla="*/ 5 w 93"/>
                    <a:gd name="T5" fmla="*/ 22 h 69"/>
                    <a:gd name="T6" fmla="*/ 8 w 93"/>
                    <a:gd name="T7" fmla="*/ 30 h 69"/>
                    <a:gd name="T8" fmla="*/ 12 w 93"/>
                    <a:gd name="T9" fmla="*/ 35 h 69"/>
                    <a:gd name="T10" fmla="*/ 20 w 93"/>
                    <a:gd name="T11" fmla="*/ 41 h 69"/>
                    <a:gd name="T12" fmla="*/ 27 w 93"/>
                    <a:gd name="T13" fmla="*/ 43 h 69"/>
                    <a:gd name="T14" fmla="*/ 36 w 93"/>
                    <a:gd name="T15" fmla="*/ 47 h 69"/>
                    <a:gd name="T16" fmla="*/ 47 w 93"/>
                    <a:gd name="T17" fmla="*/ 52 h 69"/>
                    <a:gd name="T18" fmla="*/ 58 w 93"/>
                    <a:gd name="T19" fmla="*/ 59 h 69"/>
                    <a:gd name="T20" fmla="*/ 66 w 93"/>
                    <a:gd name="T21" fmla="*/ 65 h 69"/>
                    <a:gd name="T22" fmla="*/ 72 w 93"/>
                    <a:gd name="T23" fmla="*/ 67 h 69"/>
                    <a:gd name="T24" fmla="*/ 81 w 93"/>
                    <a:gd name="T25" fmla="*/ 68 h 69"/>
                    <a:gd name="T26" fmla="*/ 91 w 93"/>
                    <a:gd name="T27" fmla="*/ 67 h 69"/>
                    <a:gd name="T28" fmla="*/ 92 w 93"/>
                    <a:gd name="T29" fmla="*/ 67 h 6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93"/>
                    <a:gd name="T46" fmla="*/ 0 h 69"/>
                    <a:gd name="T47" fmla="*/ 93 w 93"/>
                    <a:gd name="T48" fmla="*/ 69 h 6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93" h="69">
                      <a:moveTo>
                        <a:pt x="0" y="0"/>
                      </a:moveTo>
                      <a:lnTo>
                        <a:pt x="2" y="10"/>
                      </a:lnTo>
                      <a:lnTo>
                        <a:pt x="5" y="22"/>
                      </a:lnTo>
                      <a:lnTo>
                        <a:pt x="8" y="30"/>
                      </a:lnTo>
                      <a:lnTo>
                        <a:pt x="12" y="35"/>
                      </a:lnTo>
                      <a:lnTo>
                        <a:pt x="20" y="41"/>
                      </a:lnTo>
                      <a:lnTo>
                        <a:pt x="27" y="43"/>
                      </a:lnTo>
                      <a:lnTo>
                        <a:pt x="36" y="47"/>
                      </a:lnTo>
                      <a:lnTo>
                        <a:pt x="47" y="52"/>
                      </a:lnTo>
                      <a:lnTo>
                        <a:pt x="58" y="59"/>
                      </a:lnTo>
                      <a:lnTo>
                        <a:pt x="66" y="65"/>
                      </a:lnTo>
                      <a:lnTo>
                        <a:pt x="72" y="67"/>
                      </a:lnTo>
                      <a:lnTo>
                        <a:pt x="81" y="68"/>
                      </a:lnTo>
                      <a:lnTo>
                        <a:pt x="91" y="67"/>
                      </a:lnTo>
                      <a:lnTo>
                        <a:pt x="92" y="67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64" name="Freeform 87"/>
                <p:cNvSpPr>
                  <a:spLocks/>
                </p:cNvSpPr>
                <p:nvPr/>
              </p:nvSpPr>
              <p:spPr bwMode="auto">
                <a:xfrm>
                  <a:off x="1049" y="897"/>
                  <a:ext cx="64" cy="18"/>
                </a:xfrm>
                <a:custGeom>
                  <a:avLst/>
                  <a:gdLst>
                    <a:gd name="T0" fmla="*/ 0 w 64"/>
                    <a:gd name="T1" fmla="*/ 17 h 18"/>
                    <a:gd name="T2" fmla="*/ 8 w 64"/>
                    <a:gd name="T3" fmla="*/ 12 h 18"/>
                    <a:gd name="T4" fmla="*/ 15 w 64"/>
                    <a:gd name="T5" fmla="*/ 7 h 18"/>
                    <a:gd name="T6" fmla="*/ 26 w 64"/>
                    <a:gd name="T7" fmla="*/ 3 h 18"/>
                    <a:gd name="T8" fmla="*/ 35 w 64"/>
                    <a:gd name="T9" fmla="*/ 1 h 18"/>
                    <a:gd name="T10" fmla="*/ 44 w 64"/>
                    <a:gd name="T11" fmla="*/ 0 h 18"/>
                    <a:gd name="T12" fmla="*/ 54 w 64"/>
                    <a:gd name="T13" fmla="*/ 0 h 18"/>
                    <a:gd name="T14" fmla="*/ 63 w 64"/>
                    <a:gd name="T15" fmla="*/ 3 h 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4"/>
                    <a:gd name="T25" fmla="*/ 0 h 18"/>
                    <a:gd name="T26" fmla="*/ 64 w 64"/>
                    <a:gd name="T27" fmla="*/ 18 h 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" h="18">
                      <a:moveTo>
                        <a:pt x="0" y="17"/>
                      </a:moveTo>
                      <a:lnTo>
                        <a:pt x="8" y="12"/>
                      </a:lnTo>
                      <a:lnTo>
                        <a:pt x="15" y="7"/>
                      </a:lnTo>
                      <a:lnTo>
                        <a:pt x="26" y="3"/>
                      </a:lnTo>
                      <a:lnTo>
                        <a:pt x="35" y="1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3" y="3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65" name="Freeform 88"/>
                <p:cNvSpPr>
                  <a:spLocks/>
                </p:cNvSpPr>
                <p:nvPr/>
              </p:nvSpPr>
              <p:spPr bwMode="auto">
                <a:xfrm>
                  <a:off x="1023" y="863"/>
                  <a:ext cx="20" cy="84"/>
                </a:xfrm>
                <a:custGeom>
                  <a:avLst/>
                  <a:gdLst>
                    <a:gd name="T0" fmla="*/ 7 w 20"/>
                    <a:gd name="T1" fmla="*/ 0 h 84"/>
                    <a:gd name="T2" fmla="*/ 12 w 20"/>
                    <a:gd name="T3" fmla="*/ 7 h 84"/>
                    <a:gd name="T4" fmla="*/ 15 w 20"/>
                    <a:gd name="T5" fmla="*/ 13 h 84"/>
                    <a:gd name="T6" fmla="*/ 18 w 20"/>
                    <a:gd name="T7" fmla="*/ 22 h 84"/>
                    <a:gd name="T8" fmla="*/ 19 w 20"/>
                    <a:gd name="T9" fmla="*/ 31 h 84"/>
                    <a:gd name="T10" fmla="*/ 18 w 20"/>
                    <a:gd name="T11" fmla="*/ 43 h 84"/>
                    <a:gd name="T12" fmla="*/ 16 w 20"/>
                    <a:gd name="T13" fmla="*/ 55 h 84"/>
                    <a:gd name="T14" fmla="*/ 13 w 20"/>
                    <a:gd name="T15" fmla="*/ 63 h 84"/>
                    <a:gd name="T16" fmla="*/ 10 w 20"/>
                    <a:gd name="T17" fmla="*/ 70 h 84"/>
                    <a:gd name="T18" fmla="*/ 4 w 20"/>
                    <a:gd name="T19" fmla="*/ 78 h 84"/>
                    <a:gd name="T20" fmla="*/ 0 w 20"/>
                    <a:gd name="T21" fmla="*/ 83 h 8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0"/>
                    <a:gd name="T34" fmla="*/ 0 h 84"/>
                    <a:gd name="T35" fmla="*/ 20 w 20"/>
                    <a:gd name="T36" fmla="*/ 84 h 8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0" h="84">
                      <a:moveTo>
                        <a:pt x="7" y="0"/>
                      </a:moveTo>
                      <a:lnTo>
                        <a:pt x="12" y="7"/>
                      </a:lnTo>
                      <a:lnTo>
                        <a:pt x="15" y="13"/>
                      </a:lnTo>
                      <a:lnTo>
                        <a:pt x="18" y="22"/>
                      </a:lnTo>
                      <a:lnTo>
                        <a:pt x="19" y="31"/>
                      </a:lnTo>
                      <a:lnTo>
                        <a:pt x="18" y="43"/>
                      </a:lnTo>
                      <a:lnTo>
                        <a:pt x="16" y="55"/>
                      </a:lnTo>
                      <a:lnTo>
                        <a:pt x="13" y="63"/>
                      </a:lnTo>
                      <a:lnTo>
                        <a:pt x="10" y="70"/>
                      </a:lnTo>
                      <a:lnTo>
                        <a:pt x="4" y="78"/>
                      </a:lnTo>
                      <a:lnTo>
                        <a:pt x="0" y="83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66" name="Freeform 89"/>
                <p:cNvSpPr>
                  <a:spLocks/>
                </p:cNvSpPr>
                <p:nvPr/>
              </p:nvSpPr>
              <p:spPr bwMode="auto">
                <a:xfrm>
                  <a:off x="1049" y="835"/>
                  <a:ext cx="50" cy="41"/>
                </a:xfrm>
                <a:custGeom>
                  <a:avLst/>
                  <a:gdLst>
                    <a:gd name="T0" fmla="*/ 0 w 50"/>
                    <a:gd name="T1" fmla="*/ 40 h 41"/>
                    <a:gd name="T2" fmla="*/ 11 w 50"/>
                    <a:gd name="T3" fmla="*/ 30 h 41"/>
                    <a:gd name="T4" fmla="*/ 22 w 50"/>
                    <a:gd name="T5" fmla="*/ 21 h 41"/>
                    <a:gd name="T6" fmla="*/ 34 w 50"/>
                    <a:gd name="T7" fmla="*/ 11 h 41"/>
                    <a:gd name="T8" fmla="*/ 49 w 50"/>
                    <a:gd name="T9" fmla="*/ 0 h 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0"/>
                    <a:gd name="T16" fmla="*/ 0 h 41"/>
                    <a:gd name="T17" fmla="*/ 50 w 50"/>
                    <a:gd name="T18" fmla="*/ 41 h 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0" h="41">
                      <a:moveTo>
                        <a:pt x="0" y="40"/>
                      </a:moveTo>
                      <a:lnTo>
                        <a:pt x="11" y="30"/>
                      </a:lnTo>
                      <a:lnTo>
                        <a:pt x="22" y="21"/>
                      </a:lnTo>
                      <a:lnTo>
                        <a:pt x="34" y="11"/>
                      </a:lnTo>
                      <a:lnTo>
                        <a:pt x="49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67" name="Freeform 90"/>
                <p:cNvSpPr>
                  <a:spLocks/>
                </p:cNvSpPr>
                <p:nvPr/>
              </p:nvSpPr>
              <p:spPr bwMode="auto">
                <a:xfrm>
                  <a:off x="1192" y="804"/>
                  <a:ext cx="27" cy="19"/>
                </a:xfrm>
                <a:custGeom>
                  <a:avLst/>
                  <a:gdLst>
                    <a:gd name="T0" fmla="*/ 0 w 27"/>
                    <a:gd name="T1" fmla="*/ 18 h 19"/>
                    <a:gd name="T2" fmla="*/ 10 w 27"/>
                    <a:gd name="T3" fmla="*/ 10 h 19"/>
                    <a:gd name="T4" fmla="*/ 26 w 2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19"/>
                    <a:gd name="T11" fmla="*/ 27 w 2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19">
                      <a:moveTo>
                        <a:pt x="0" y="18"/>
                      </a:moveTo>
                      <a:lnTo>
                        <a:pt x="10" y="10"/>
                      </a:lnTo>
                      <a:lnTo>
                        <a:pt x="26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68" name="Freeform 91"/>
                <p:cNvSpPr>
                  <a:spLocks/>
                </p:cNvSpPr>
                <p:nvPr/>
              </p:nvSpPr>
              <p:spPr bwMode="auto">
                <a:xfrm>
                  <a:off x="1120" y="817"/>
                  <a:ext cx="192" cy="51"/>
                </a:xfrm>
                <a:custGeom>
                  <a:avLst/>
                  <a:gdLst>
                    <a:gd name="T0" fmla="*/ 0 w 192"/>
                    <a:gd name="T1" fmla="*/ 50 h 51"/>
                    <a:gd name="T2" fmla="*/ 7 w 192"/>
                    <a:gd name="T3" fmla="*/ 48 h 51"/>
                    <a:gd name="T4" fmla="*/ 13 w 192"/>
                    <a:gd name="T5" fmla="*/ 46 h 51"/>
                    <a:gd name="T6" fmla="*/ 17 w 192"/>
                    <a:gd name="T7" fmla="*/ 43 h 51"/>
                    <a:gd name="T8" fmla="*/ 21 w 192"/>
                    <a:gd name="T9" fmla="*/ 38 h 51"/>
                    <a:gd name="T10" fmla="*/ 23 w 192"/>
                    <a:gd name="T11" fmla="*/ 32 h 51"/>
                    <a:gd name="T12" fmla="*/ 24 w 192"/>
                    <a:gd name="T13" fmla="*/ 26 h 51"/>
                    <a:gd name="T14" fmla="*/ 26 w 192"/>
                    <a:gd name="T15" fmla="*/ 33 h 51"/>
                    <a:gd name="T16" fmla="*/ 30 w 192"/>
                    <a:gd name="T17" fmla="*/ 38 h 51"/>
                    <a:gd name="T18" fmla="*/ 34 w 192"/>
                    <a:gd name="T19" fmla="*/ 40 h 51"/>
                    <a:gd name="T20" fmla="*/ 41 w 192"/>
                    <a:gd name="T21" fmla="*/ 42 h 51"/>
                    <a:gd name="T22" fmla="*/ 49 w 192"/>
                    <a:gd name="T23" fmla="*/ 43 h 51"/>
                    <a:gd name="T24" fmla="*/ 61 w 192"/>
                    <a:gd name="T25" fmla="*/ 42 h 51"/>
                    <a:gd name="T26" fmla="*/ 74 w 192"/>
                    <a:gd name="T27" fmla="*/ 40 h 51"/>
                    <a:gd name="T28" fmla="*/ 85 w 192"/>
                    <a:gd name="T29" fmla="*/ 39 h 51"/>
                    <a:gd name="T30" fmla="*/ 94 w 192"/>
                    <a:gd name="T31" fmla="*/ 37 h 51"/>
                    <a:gd name="T32" fmla="*/ 104 w 192"/>
                    <a:gd name="T33" fmla="*/ 32 h 51"/>
                    <a:gd name="T34" fmla="*/ 111 w 192"/>
                    <a:gd name="T35" fmla="*/ 28 h 51"/>
                    <a:gd name="T36" fmla="*/ 118 w 192"/>
                    <a:gd name="T37" fmla="*/ 23 h 51"/>
                    <a:gd name="T38" fmla="*/ 123 w 192"/>
                    <a:gd name="T39" fmla="*/ 15 h 51"/>
                    <a:gd name="T40" fmla="*/ 126 w 192"/>
                    <a:gd name="T41" fmla="*/ 21 h 51"/>
                    <a:gd name="T42" fmla="*/ 130 w 192"/>
                    <a:gd name="T43" fmla="*/ 25 h 51"/>
                    <a:gd name="T44" fmla="*/ 135 w 192"/>
                    <a:gd name="T45" fmla="*/ 29 h 51"/>
                    <a:gd name="T46" fmla="*/ 143 w 192"/>
                    <a:gd name="T47" fmla="*/ 31 h 51"/>
                    <a:gd name="T48" fmla="*/ 152 w 192"/>
                    <a:gd name="T49" fmla="*/ 32 h 51"/>
                    <a:gd name="T50" fmla="*/ 160 w 192"/>
                    <a:gd name="T51" fmla="*/ 31 h 51"/>
                    <a:gd name="T52" fmla="*/ 165 w 192"/>
                    <a:gd name="T53" fmla="*/ 30 h 51"/>
                    <a:gd name="T54" fmla="*/ 173 w 192"/>
                    <a:gd name="T55" fmla="*/ 28 h 51"/>
                    <a:gd name="T56" fmla="*/ 179 w 192"/>
                    <a:gd name="T57" fmla="*/ 25 h 51"/>
                    <a:gd name="T58" fmla="*/ 183 w 192"/>
                    <a:gd name="T59" fmla="*/ 22 h 51"/>
                    <a:gd name="T60" fmla="*/ 187 w 192"/>
                    <a:gd name="T61" fmla="*/ 16 h 51"/>
                    <a:gd name="T62" fmla="*/ 189 w 192"/>
                    <a:gd name="T63" fmla="*/ 10 h 51"/>
                    <a:gd name="T64" fmla="*/ 191 w 192"/>
                    <a:gd name="T65" fmla="*/ 0 h 5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92"/>
                    <a:gd name="T100" fmla="*/ 0 h 51"/>
                    <a:gd name="T101" fmla="*/ 192 w 192"/>
                    <a:gd name="T102" fmla="*/ 51 h 5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92" h="51">
                      <a:moveTo>
                        <a:pt x="0" y="50"/>
                      </a:moveTo>
                      <a:lnTo>
                        <a:pt x="7" y="48"/>
                      </a:lnTo>
                      <a:lnTo>
                        <a:pt x="13" y="46"/>
                      </a:lnTo>
                      <a:lnTo>
                        <a:pt x="17" y="43"/>
                      </a:lnTo>
                      <a:lnTo>
                        <a:pt x="21" y="38"/>
                      </a:lnTo>
                      <a:lnTo>
                        <a:pt x="23" y="32"/>
                      </a:lnTo>
                      <a:lnTo>
                        <a:pt x="24" y="26"/>
                      </a:lnTo>
                      <a:lnTo>
                        <a:pt x="26" y="33"/>
                      </a:lnTo>
                      <a:lnTo>
                        <a:pt x="30" y="38"/>
                      </a:lnTo>
                      <a:lnTo>
                        <a:pt x="34" y="40"/>
                      </a:lnTo>
                      <a:lnTo>
                        <a:pt x="41" y="42"/>
                      </a:lnTo>
                      <a:lnTo>
                        <a:pt x="49" y="43"/>
                      </a:lnTo>
                      <a:lnTo>
                        <a:pt x="61" y="42"/>
                      </a:lnTo>
                      <a:lnTo>
                        <a:pt x="74" y="40"/>
                      </a:lnTo>
                      <a:lnTo>
                        <a:pt x="85" y="39"/>
                      </a:lnTo>
                      <a:lnTo>
                        <a:pt x="94" y="37"/>
                      </a:lnTo>
                      <a:lnTo>
                        <a:pt x="104" y="32"/>
                      </a:lnTo>
                      <a:lnTo>
                        <a:pt x="111" y="28"/>
                      </a:lnTo>
                      <a:lnTo>
                        <a:pt x="118" y="23"/>
                      </a:lnTo>
                      <a:lnTo>
                        <a:pt x="123" y="15"/>
                      </a:lnTo>
                      <a:lnTo>
                        <a:pt x="126" y="21"/>
                      </a:lnTo>
                      <a:lnTo>
                        <a:pt x="130" y="25"/>
                      </a:lnTo>
                      <a:lnTo>
                        <a:pt x="135" y="29"/>
                      </a:lnTo>
                      <a:lnTo>
                        <a:pt x="143" y="31"/>
                      </a:lnTo>
                      <a:lnTo>
                        <a:pt x="152" y="32"/>
                      </a:lnTo>
                      <a:lnTo>
                        <a:pt x="160" y="31"/>
                      </a:lnTo>
                      <a:lnTo>
                        <a:pt x="165" y="30"/>
                      </a:lnTo>
                      <a:lnTo>
                        <a:pt x="173" y="28"/>
                      </a:lnTo>
                      <a:lnTo>
                        <a:pt x="179" y="25"/>
                      </a:lnTo>
                      <a:lnTo>
                        <a:pt x="183" y="22"/>
                      </a:lnTo>
                      <a:lnTo>
                        <a:pt x="187" y="16"/>
                      </a:lnTo>
                      <a:lnTo>
                        <a:pt x="189" y="10"/>
                      </a:lnTo>
                      <a:lnTo>
                        <a:pt x="191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69" name="Freeform 92"/>
                <p:cNvSpPr>
                  <a:spLocks/>
                </p:cNvSpPr>
                <p:nvPr/>
              </p:nvSpPr>
              <p:spPr bwMode="auto">
                <a:xfrm>
                  <a:off x="1100" y="895"/>
                  <a:ext cx="215" cy="43"/>
                </a:xfrm>
                <a:custGeom>
                  <a:avLst/>
                  <a:gdLst>
                    <a:gd name="T0" fmla="*/ 0 w 215"/>
                    <a:gd name="T1" fmla="*/ 27 h 43"/>
                    <a:gd name="T2" fmla="*/ 8 w 215"/>
                    <a:gd name="T3" fmla="*/ 22 h 43"/>
                    <a:gd name="T4" fmla="*/ 16 w 215"/>
                    <a:gd name="T5" fmla="*/ 16 h 43"/>
                    <a:gd name="T6" fmla="*/ 24 w 215"/>
                    <a:gd name="T7" fmla="*/ 11 h 43"/>
                    <a:gd name="T8" fmla="*/ 32 w 215"/>
                    <a:gd name="T9" fmla="*/ 7 h 43"/>
                    <a:gd name="T10" fmla="*/ 41 w 215"/>
                    <a:gd name="T11" fmla="*/ 4 h 43"/>
                    <a:gd name="T12" fmla="*/ 46 w 215"/>
                    <a:gd name="T13" fmla="*/ 2 h 43"/>
                    <a:gd name="T14" fmla="*/ 55 w 215"/>
                    <a:gd name="T15" fmla="*/ 1 h 43"/>
                    <a:gd name="T16" fmla="*/ 73 w 215"/>
                    <a:gd name="T17" fmla="*/ 0 h 43"/>
                    <a:gd name="T18" fmla="*/ 92 w 215"/>
                    <a:gd name="T19" fmla="*/ 1 h 43"/>
                    <a:gd name="T20" fmla="*/ 109 w 215"/>
                    <a:gd name="T21" fmla="*/ 2 h 43"/>
                    <a:gd name="T22" fmla="*/ 127 w 215"/>
                    <a:gd name="T23" fmla="*/ 4 h 43"/>
                    <a:gd name="T24" fmla="*/ 141 w 215"/>
                    <a:gd name="T25" fmla="*/ 6 h 43"/>
                    <a:gd name="T26" fmla="*/ 154 w 215"/>
                    <a:gd name="T27" fmla="*/ 8 h 43"/>
                    <a:gd name="T28" fmla="*/ 165 w 215"/>
                    <a:gd name="T29" fmla="*/ 13 h 43"/>
                    <a:gd name="T30" fmla="*/ 177 w 215"/>
                    <a:gd name="T31" fmla="*/ 18 h 43"/>
                    <a:gd name="T32" fmla="*/ 189 w 215"/>
                    <a:gd name="T33" fmla="*/ 24 h 43"/>
                    <a:gd name="T34" fmla="*/ 198 w 215"/>
                    <a:gd name="T35" fmla="*/ 29 h 43"/>
                    <a:gd name="T36" fmla="*/ 207 w 215"/>
                    <a:gd name="T37" fmla="*/ 36 h 43"/>
                    <a:gd name="T38" fmla="*/ 214 w 215"/>
                    <a:gd name="T39" fmla="*/ 42 h 43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15"/>
                    <a:gd name="T61" fmla="*/ 0 h 43"/>
                    <a:gd name="T62" fmla="*/ 215 w 215"/>
                    <a:gd name="T63" fmla="*/ 43 h 43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15" h="43">
                      <a:moveTo>
                        <a:pt x="0" y="27"/>
                      </a:moveTo>
                      <a:lnTo>
                        <a:pt x="8" y="22"/>
                      </a:lnTo>
                      <a:lnTo>
                        <a:pt x="16" y="16"/>
                      </a:lnTo>
                      <a:lnTo>
                        <a:pt x="24" y="11"/>
                      </a:lnTo>
                      <a:lnTo>
                        <a:pt x="32" y="7"/>
                      </a:lnTo>
                      <a:lnTo>
                        <a:pt x="41" y="4"/>
                      </a:lnTo>
                      <a:lnTo>
                        <a:pt x="46" y="2"/>
                      </a:lnTo>
                      <a:lnTo>
                        <a:pt x="55" y="1"/>
                      </a:lnTo>
                      <a:lnTo>
                        <a:pt x="73" y="0"/>
                      </a:lnTo>
                      <a:lnTo>
                        <a:pt x="92" y="1"/>
                      </a:lnTo>
                      <a:lnTo>
                        <a:pt x="109" y="2"/>
                      </a:lnTo>
                      <a:lnTo>
                        <a:pt x="127" y="4"/>
                      </a:lnTo>
                      <a:lnTo>
                        <a:pt x="141" y="6"/>
                      </a:lnTo>
                      <a:lnTo>
                        <a:pt x="154" y="8"/>
                      </a:lnTo>
                      <a:lnTo>
                        <a:pt x="165" y="13"/>
                      </a:lnTo>
                      <a:lnTo>
                        <a:pt x="177" y="18"/>
                      </a:lnTo>
                      <a:lnTo>
                        <a:pt x="189" y="24"/>
                      </a:lnTo>
                      <a:lnTo>
                        <a:pt x="198" y="29"/>
                      </a:lnTo>
                      <a:lnTo>
                        <a:pt x="207" y="36"/>
                      </a:lnTo>
                      <a:lnTo>
                        <a:pt x="214" y="42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70" name="Freeform 93"/>
                <p:cNvSpPr>
                  <a:spLocks/>
                </p:cNvSpPr>
                <p:nvPr/>
              </p:nvSpPr>
              <p:spPr bwMode="auto">
                <a:xfrm>
                  <a:off x="1257" y="877"/>
                  <a:ext cx="45" cy="25"/>
                </a:xfrm>
                <a:custGeom>
                  <a:avLst/>
                  <a:gdLst>
                    <a:gd name="T0" fmla="*/ 0 w 45"/>
                    <a:gd name="T1" fmla="*/ 22 h 25"/>
                    <a:gd name="T2" fmla="*/ 8 w 45"/>
                    <a:gd name="T3" fmla="*/ 23 h 25"/>
                    <a:gd name="T4" fmla="*/ 16 w 45"/>
                    <a:gd name="T5" fmla="*/ 24 h 25"/>
                    <a:gd name="T6" fmla="*/ 24 w 45"/>
                    <a:gd name="T7" fmla="*/ 23 h 25"/>
                    <a:gd name="T8" fmla="*/ 31 w 45"/>
                    <a:gd name="T9" fmla="*/ 19 h 25"/>
                    <a:gd name="T10" fmla="*/ 37 w 45"/>
                    <a:gd name="T11" fmla="*/ 14 h 25"/>
                    <a:gd name="T12" fmla="*/ 41 w 45"/>
                    <a:gd name="T13" fmla="*/ 7 h 25"/>
                    <a:gd name="T14" fmla="*/ 44 w 45"/>
                    <a:gd name="T15" fmla="*/ 0 h 2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"/>
                    <a:gd name="T25" fmla="*/ 0 h 25"/>
                    <a:gd name="T26" fmla="*/ 45 w 45"/>
                    <a:gd name="T27" fmla="*/ 25 h 2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" h="25">
                      <a:moveTo>
                        <a:pt x="0" y="22"/>
                      </a:moveTo>
                      <a:lnTo>
                        <a:pt x="8" y="23"/>
                      </a:lnTo>
                      <a:lnTo>
                        <a:pt x="16" y="24"/>
                      </a:lnTo>
                      <a:lnTo>
                        <a:pt x="24" y="23"/>
                      </a:lnTo>
                      <a:lnTo>
                        <a:pt x="31" y="19"/>
                      </a:lnTo>
                      <a:lnTo>
                        <a:pt x="37" y="14"/>
                      </a:lnTo>
                      <a:lnTo>
                        <a:pt x="41" y="7"/>
                      </a:lnTo>
                      <a:lnTo>
                        <a:pt x="44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71" name="Freeform 94"/>
                <p:cNvSpPr>
                  <a:spLocks/>
                </p:cNvSpPr>
                <p:nvPr/>
              </p:nvSpPr>
              <p:spPr bwMode="auto">
                <a:xfrm>
                  <a:off x="1325" y="831"/>
                  <a:ext cx="39" cy="93"/>
                </a:xfrm>
                <a:custGeom>
                  <a:avLst/>
                  <a:gdLst>
                    <a:gd name="T0" fmla="*/ 33 w 39"/>
                    <a:gd name="T1" fmla="*/ 0 h 93"/>
                    <a:gd name="T2" fmla="*/ 30 w 39"/>
                    <a:gd name="T3" fmla="*/ 8 h 93"/>
                    <a:gd name="T4" fmla="*/ 25 w 39"/>
                    <a:gd name="T5" fmla="*/ 16 h 93"/>
                    <a:gd name="T6" fmla="*/ 20 w 39"/>
                    <a:gd name="T7" fmla="*/ 20 h 93"/>
                    <a:gd name="T8" fmla="*/ 16 w 39"/>
                    <a:gd name="T9" fmla="*/ 22 h 93"/>
                    <a:gd name="T10" fmla="*/ 11 w 39"/>
                    <a:gd name="T11" fmla="*/ 23 h 93"/>
                    <a:gd name="T12" fmla="*/ 5 w 39"/>
                    <a:gd name="T13" fmla="*/ 22 h 93"/>
                    <a:gd name="T14" fmla="*/ 0 w 39"/>
                    <a:gd name="T15" fmla="*/ 19 h 93"/>
                    <a:gd name="T16" fmla="*/ 7 w 39"/>
                    <a:gd name="T17" fmla="*/ 26 h 93"/>
                    <a:gd name="T18" fmla="*/ 12 w 39"/>
                    <a:gd name="T19" fmla="*/ 29 h 93"/>
                    <a:gd name="T20" fmla="*/ 15 w 39"/>
                    <a:gd name="T21" fmla="*/ 33 h 93"/>
                    <a:gd name="T22" fmla="*/ 15 w 39"/>
                    <a:gd name="T23" fmla="*/ 36 h 93"/>
                    <a:gd name="T24" fmla="*/ 15 w 39"/>
                    <a:gd name="T25" fmla="*/ 41 h 93"/>
                    <a:gd name="T26" fmla="*/ 14 w 39"/>
                    <a:gd name="T27" fmla="*/ 46 h 93"/>
                    <a:gd name="T28" fmla="*/ 13 w 39"/>
                    <a:gd name="T29" fmla="*/ 55 h 93"/>
                    <a:gd name="T30" fmla="*/ 15 w 39"/>
                    <a:gd name="T31" fmla="*/ 63 h 93"/>
                    <a:gd name="T32" fmla="*/ 17 w 39"/>
                    <a:gd name="T33" fmla="*/ 71 h 93"/>
                    <a:gd name="T34" fmla="*/ 20 w 39"/>
                    <a:gd name="T35" fmla="*/ 76 h 93"/>
                    <a:gd name="T36" fmla="*/ 24 w 39"/>
                    <a:gd name="T37" fmla="*/ 81 h 93"/>
                    <a:gd name="T38" fmla="*/ 30 w 39"/>
                    <a:gd name="T39" fmla="*/ 86 h 93"/>
                    <a:gd name="T40" fmla="*/ 38 w 39"/>
                    <a:gd name="T41" fmla="*/ 92 h 9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9"/>
                    <a:gd name="T64" fmla="*/ 0 h 93"/>
                    <a:gd name="T65" fmla="*/ 39 w 39"/>
                    <a:gd name="T66" fmla="*/ 93 h 9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9" h="93">
                      <a:moveTo>
                        <a:pt x="33" y="0"/>
                      </a:moveTo>
                      <a:lnTo>
                        <a:pt x="30" y="8"/>
                      </a:lnTo>
                      <a:lnTo>
                        <a:pt x="25" y="16"/>
                      </a:lnTo>
                      <a:lnTo>
                        <a:pt x="20" y="20"/>
                      </a:lnTo>
                      <a:lnTo>
                        <a:pt x="16" y="22"/>
                      </a:lnTo>
                      <a:lnTo>
                        <a:pt x="11" y="23"/>
                      </a:lnTo>
                      <a:lnTo>
                        <a:pt x="5" y="22"/>
                      </a:lnTo>
                      <a:lnTo>
                        <a:pt x="0" y="19"/>
                      </a:lnTo>
                      <a:lnTo>
                        <a:pt x="7" y="26"/>
                      </a:lnTo>
                      <a:lnTo>
                        <a:pt x="12" y="29"/>
                      </a:lnTo>
                      <a:lnTo>
                        <a:pt x="15" y="33"/>
                      </a:lnTo>
                      <a:lnTo>
                        <a:pt x="15" y="36"/>
                      </a:lnTo>
                      <a:lnTo>
                        <a:pt x="15" y="41"/>
                      </a:lnTo>
                      <a:lnTo>
                        <a:pt x="14" y="46"/>
                      </a:lnTo>
                      <a:lnTo>
                        <a:pt x="13" y="55"/>
                      </a:lnTo>
                      <a:lnTo>
                        <a:pt x="15" y="63"/>
                      </a:lnTo>
                      <a:lnTo>
                        <a:pt x="17" y="71"/>
                      </a:lnTo>
                      <a:lnTo>
                        <a:pt x="20" y="76"/>
                      </a:lnTo>
                      <a:lnTo>
                        <a:pt x="24" y="81"/>
                      </a:lnTo>
                      <a:lnTo>
                        <a:pt x="30" y="86"/>
                      </a:lnTo>
                      <a:lnTo>
                        <a:pt x="38" y="92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72" name="Freeform 95"/>
                <p:cNvSpPr>
                  <a:spLocks/>
                </p:cNvSpPr>
                <p:nvPr/>
              </p:nvSpPr>
              <p:spPr bwMode="auto">
                <a:xfrm>
                  <a:off x="1370" y="854"/>
                  <a:ext cx="122" cy="83"/>
                </a:xfrm>
                <a:custGeom>
                  <a:avLst/>
                  <a:gdLst>
                    <a:gd name="T0" fmla="*/ 27 w 122"/>
                    <a:gd name="T1" fmla="*/ 0 h 83"/>
                    <a:gd name="T2" fmla="*/ 24 w 122"/>
                    <a:gd name="T3" fmla="*/ 6 h 83"/>
                    <a:gd name="T4" fmla="*/ 21 w 122"/>
                    <a:gd name="T5" fmla="*/ 12 h 83"/>
                    <a:gd name="T6" fmla="*/ 16 w 122"/>
                    <a:gd name="T7" fmla="*/ 17 h 83"/>
                    <a:gd name="T8" fmla="*/ 9 w 122"/>
                    <a:gd name="T9" fmla="*/ 22 h 83"/>
                    <a:gd name="T10" fmla="*/ 0 w 122"/>
                    <a:gd name="T11" fmla="*/ 28 h 83"/>
                    <a:gd name="T12" fmla="*/ 7 w 122"/>
                    <a:gd name="T13" fmla="*/ 29 h 83"/>
                    <a:gd name="T14" fmla="*/ 15 w 122"/>
                    <a:gd name="T15" fmla="*/ 31 h 83"/>
                    <a:gd name="T16" fmla="*/ 21 w 122"/>
                    <a:gd name="T17" fmla="*/ 32 h 83"/>
                    <a:gd name="T18" fmla="*/ 26 w 122"/>
                    <a:gd name="T19" fmla="*/ 34 h 83"/>
                    <a:gd name="T20" fmla="*/ 30 w 122"/>
                    <a:gd name="T21" fmla="*/ 37 h 83"/>
                    <a:gd name="T22" fmla="*/ 33 w 122"/>
                    <a:gd name="T23" fmla="*/ 42 h 83"/>
                    <a:gd name="T24" fmla="*/ 36 w 122"/>
                    <a:gd name="T25" fmla="*/ 46 h 83"/>
                    <a:gd name="T26" fmla="*/ 38 w 122"/>
                    <a:gd name="T27" fmla="*/ 52 h 83"/>
                    <a:gd name="T28" fmla="*/ 38 w 122"/>
                    <a:gd name="T29" fmla="*/ 61 h 83"/>
                    <a:gd name="T30" fmla="*/ 38 w 122"/>
                    <a:gd name="T31" fmla="*/ 77 h 83"/>
                    <a:gd name="T32" fmla="*/ 42 w 122"/>
                    <a:gd name="T33" fmla="*/ 72 h 83"/>
                    <a:gd name="T34" fmla="*/ 47 w 122"/>
                    <a:gd name="T35" fmla="*/ 68 h 83"/>
                    <a:gd name="T36" fmla="*/ 53 w 122"/>
                    <a:gd name="T37" fmla="*/ 64 h 83"/>
                    <a:gd name="T38" fmla="*/ 60 w 122"/>
                    <a:gd name="T39" fmla="*/ 61 h 83"/>
                    <a:gd name="T40" fmla="*/ 66 w 122"/>
                    <a:gd name="T41" fmla="*/ 60 h 83"/>
                    <a:gd name="T42" fmla="*/ 74 w 122"/>
                    <a:gd name="T43" fmla="*/ 59 h 83"/>
                    <a:gd name="T44" fmla="*/ 83 w 122"/>
                    <a:gd name="T45" fmla="*/ 60 h 83"/>
                    <a:gd name="T46" fmla="*/ 91 w 122"/>
                    <a:gd name="T47" fmla="*/ 63 h 83"/>
                    <a:gd name="T48" fmla="*/ 97 w 122"/>
                    <a:gd name="T49" fmla="*/ 65 h 83"/>
                    <a:gd name="T50" fmla="*/ 104 w 122"/>
                    <a:gd name="T51" fmla="*/ 68 h 83"/>
                    <a:gd name="T52" fmla="*/ 109 w 122"/>
                    <a:gd name="T53" fmla="*/ 72 h 83"/>
                    <a:gd name="T54" fmla="*/ 121 w 122"/>
                    <a:gd name="T55" fmla="*/ 82 h 8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22"/>
                    <a:gd name="T85" fmla="*/ 0 h 83"/>
                    <a:gd name="T86" fmla="*/ 122 w 122"/>
                    <a:gd name="T87" fmla="*/ 83 h 8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22" h="83">
                      <a:moveTo>
                        <a:pt x="27" y="0"/>
                      </a:moveTo>
                      <a:lnTo>
                        <a:pt x="24" y="6"/>
                      </a:lnTo>
                      <a:lnTo>
                        <a:pt x="21" y="12"/>
                      </a:lnTo>
                      <a:lnTo>
                        <a:pt x="16" y="17"/>
                      </a:lnTo>
                      <a:lnTo>
                        <a:pt x="9" y="22"/>
                      </a:lnTo>
                      <a:lnTo>
                        <a:pt x="0" y="28"/>
                      </a:lnTo>
                      <a:lnTo>
                        <a:pt x="7" y="29"/>
                      </a:lnTo>
                      <a:lnTo>
                        <a:pt x="15" y="31"/>
                      </a:lnTo>
                      <a:lnTo>
                        <a:pt x="21" y="32"/>
                      </a:lnTo>
                      <a:lnTo>
                        <a:pt x="26" y="34"/>
                      </a:lnTo>
                      <a:lnTo>
                        <a:pt x="30" y="37"/>
                      </a:lnTo>
                      <a:lnTo>
                        <a:pt x="33" y="42"/>
                      </a:lnTo>
                      <a:lnTo>
                        <a:pt x="36" y="46"/>
                      </a:lnTo>
                      <a:lnTo>
                        <a:pt x="38" y="52"/>
                      </a:lnTo>
                      <a:lnTo>
                        <a:pt x="38" y="61"/>
                      </a:lnTo>
                      <a:lnTo>
                        <a:pt x="38" y="77"/>
                      </a:lnTo>
                      <a:lnTo>
                        <a:pt x="42" y="72"/>
                      </a:lnTo>
                      <a:lnTo>
                        <a:pt x="47" y="68"/>
                      </a:lnTo>
                      <a:lnTo>
                        <a:pt x="53" y="64"/>
                      </a:lnTo>
                      <a:lnTo>
                        <a:pt x="60" y="61"/>
                      </a:lnTo>
                      <a:lnTo>
                        <a:pt x="66" y="60"/>
                      </a:lnTo>
                      <a:lnTo>
                        <a:pt x="74" y="59"/>
                      </a:lnTo>
                      <a:lnTo>
                        <a:pt x="83" y="60"/>
                      </a:lnTo>
                      <a:lnTo>
                        <a:pt x="91" y="63"/>
                      </a:lnTo>
                      <a:lnTo>
                        <a:pt x="97" y="65"/>
                      </a:lnTo>
                      <a:lnTo>
                        <a:pt x="104" y="68"/>
                      </a:lnTo>
                      <a:lnTo>
                        <a:pt x="109" y="72"/>
                      </a:lnTo>
                      <a:lnTo>
                        <a:pt x="121" y="82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73" name="Freeform 96"/>
                <p:cNvSpPr>
                  <a:spLocks/>
                </p:cNvSpPr>
                <p:nvPr/>
              </p:nvSpPr>
              <p:spPr bwMode="auto">
                <a:xfrm>
                  <a:off x="1367" y="916"/>
                  <a:ext cx="46" cy="59"/>
                </a:xfrm>
                <a:custGeom>
                  <a:avLst/>
                  <a:gdLst>
                    <a:gd name="T0" fmla="*/ 6 w 46"/>
                    <a:gd name="T1" fmla="*/ 0 h 59"/>
                    <a:gd name="T2" fmla="*/ 3 w 46"/>
                    <a:gd name="T3" fmla="*/ 8 h 59"/>
                    <a:gd name="T4" fmla="*/ 0 w 46"/>
                    <a:gd name="T5" fmla="*/ 14 h 59"/>
                    <a:gd name="T6" fmla="*/ 0 w 46"/>
                    <a:gd name="T7" fmla="*/ 21 h 59"/>
                    <a:gd name="T8" fmla="*/ 1 w 46"/>
                    <a:gd name="T9" fmla="*/ 28 h 59"/>
                    <a:gd name="T10" fmla="*/ 4 w 46"/>
                    <a:gd name="T11" fmla="*/ 37 h 59"/>
                    <a:gd name="T12" fmla="*/ 9 w 46"/>
                    <a:gd name="T13" fmla="*/ 49 h 59"/>
                    <a:gd name="T14" fmla="*/ 11 w 46"/>
                    <a:gd name="T15" fmla="*/ 53 h 59"/>
                    <a:gd name="T16" fmla="*/ 15 w 46"/>
                    <a:gd name="T17" fmla="*/ 56 h 59"/>
                    <a:gd name="T18" fmla="*/ 18 w 46"/>
                    <a:gd name="T19" fmla="*/ 57 h 59"/>
                    <a:gd name="T20" fmla="*/ 30 w 46"/>
                    <a:gd name="T21" fmla="*/ 58 h 59"/>
                    <a:gd name="T22" fmla="*/ 45 w 46"/>
                    <a:gd name="T23" fmla="*/ 57 h 5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6"/>
                    <a:gd name="T37" fmla="*/ 0 h 59"/>
                    <a:gd name="T38" fmla="*/ 46 w 46"/>
                    <a:gd name="T39" fmla="*/ 59 h 5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6" h="59">
                      <a:moveTo>
                        <a:pt x="6" y="0"/>
                      </a:moveTo>
                      <a:lnTo>
                        <a:pt x="3" y="8"/>
                      </a:lnTo>
                      <a:lnTo>
                        <a:pt x="0" y="14"/>
                      </a:lnTo>
                      <a:lnTo>
                        <a:pt x="0" y="21"/>
                      </a:lnTo>
                      <a:lnTo>
                        <a:pt x="1" y="28"/>
                      </a:lnTo>
                      <a:lnTo>
                        <a:pt x="4" y="37"/>
                      </a:lnTo>
                      <a:lnTo>
                        <a:pt x="9" y="49"/>
                      </a:lnTo>
                      <a:lnTo>
                        <a:pt x="11" y="53"/>
                      </a:lnTo>
                      <a:lnTo>
                        <a:pt x="15" y="56"/>
                      </a:lnTo>
                      <a:lnTo>
                        <a:pt x="18" y="57"/>
                      </a:lnTo>
                      <a:lnTo>
                        <a:pt x="30" y="58"/>
                      </a:lnTo>
                      <a:lnTo>
                        <a:pt x="45" y="57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74" name="Freeform 97"/>
                <p:cNvSpPr>
                  <a:spLocks/>
                </p:cNvSpPr>
                <p:nvPr/>
              </p:nvSpPr>
              <p:spPr bwMode="auto">
                <a:xfrm>
                  <a:off x="1416" y="961"/>
                  <a:ext cx="69" cy="26"/>
                </a:xfrm>
                <a:custGeom>
                  <a:avLst/>
                  <a:gdLst>
                    <a:gd name="T0" fmla="*/ 0 w 69"/>
                    <a:gd name="T1" fmla="*/ 18 h 26"/>
                    <a:gd name="T2" fmla="*/ 8 w 69"/>
                    <a:gd name="T3" fmla="*/ 22 h 26"/>
                    <a:gd name="T4" fmla="*/ 16 w 69"/>
                    <a:gd name="T5" fmla="*/ 24 h 26"/>
                    <a:gd name="T6" fmla="*/ 24 w 69"/>
                    <a:gd name="T7" fmla="*/ 25 h 26"/>
                    <a:gd name="T8" fmla="*/ 34 w 69"/>
                    <a:gd name="T9" fmla="*/ 25 h 26"/>
                    <a:gd name="T10" fmla="*/ 42 w 69"/>
                    <a:gd name="T11" fmla="*/ 23 h 26"/>
                    <a:gd name="T12" fmla="*/ 50 w 69"/>
                    <a:gd name="T13" fmla="*/ 19 h 26"/>
                    <a:gd name="T14" fmla="*/ 57 w 69"/>
                    <a:gd name="T15" fmla="*/ 14 h 26"/>
                    <a:gd name="T16" fmla="*/ 64 w 69"/>
                    <a:gd name="T17" fmla="*/ 6 h 26"/>
                    <a:gd name="T18" fmla="*/ 68 w 69"/>
                    <a:gd name="T19" fmla="*/ 0 h 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9"/>
                    <a:gd name="T31" fmla="*/ 0 h 26"/>
                    <a:gd name="T32" fmla="*/ 69 w 69"/>
                    <a:gd name="T33" fmla="*/ 26 h 2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9" h="26">
                      <a:moveTo>
                        <a:pt x="0" y="18"/>
                      </a:moveTo>
                      <a:lnTo>
                        <a:pt x="8" y="22"/>
                      </a:lnTo>
                      <a:lnTo>
                        <a:pt x="16" y="24"/>
                      </a:lnTo>
                      <a:lnTo>
                        <a:pt x="24" y="25"/>
                      </a:lnTo>
                      <a:lnTo>
                        <a:pt x="34" y="25"/>
                      </a:lnTo>
                      <a:lnTo>
                        <a:pt x="42" y="23"/>
                      </a:lnTo>
                      <a:lnTo>
                        <a:pt x="50" y="19"/>
                      </a:lnTo>
                      <a:lnTo>
                        <a:pt x="57" y="14"/>
                      </a:lnTo>
                      <a:lnTo>
                        <a:pt x="64" y="6"/>
                      </a:lnTo>
                      <a:lnTo>
                        <a:pt x="68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75" name="Freeform 98"/>
                <p:cNvSpPr>
                  <a:spLocks/>
                </p:cNvSpPr>
                <p:nvPr/>
              </p:nvSpPr>
              <p:spPr bwMode="auto">
                <a:xfrm>
                  <a:off x="1400" y="1001"/>
                  <a:ext cx="97" cy="72"/>
                </a:xfrm>
                <a:custGeom>
                  <a:avLst/>
                  <a:gdLst>
                    <a:gd name="T0" fmla="*/ 96 w 97"/>
                    <a:gd name="T1" fmla="*/ 0 h 72"/>
                    <a:gd name="T2" fmla="*/ 93 w 97"/>
                    <a:gd name="T3" fmla="*/ 6 h 72"/>
                    <a:gd name="T4" fmla="*/ 88 w 97"/>
                    <a:gd name="T5" fmla="*/ 13 h 72"/>
                    <a:gd name="T6" fmla="*/ 81 w 97"/>
                    <a:gd name="T7" fmla="*/ 19 h 72"/>
                    <a:gd name="T8" fmla="*/ 77 w 97"/>
                    <a:gd name="T9" fmla="*/ 21 h 72"/>
                    <a:gd name="T10" fmla="*/ 69 w 97"/>
                    <a:gd name="T11" fmla="*/ 22 h 72"/>
                    <a:gd name="T12" fmla="*/ 60 w 97"/>
                    <a:gd name="T13" fmla="*/ 21 h 72"/>
                    <a:gd name="T14" fmla="*/ 49 w 97"/>
                    <a:gd name="T15" fmla="*/ 19 h 72"/>
                    <a:gd name="T16" fmla="*/ 36 w 97"/>
                    <a:gd name="T17" fmla="*/ 17 h 72"/>
                    <a:gd name="T18" fmla="*/ 25 w 97"/>
                    <a:gd name="T19" fmla="*/ 14 h 72"/>
                    <a:gd name="T20" fmla="*/ 16 w 97"/>
                    <a:gd name="T21" fmla="*/ 12 h 72"/>
                    <a:gd name="T22" fmla="*/ 6 w 97"/>
                    <a:gd name="T23" fmla="*/ 13 h 72"/>
                    <a:gd name="T24" fmla="*/ 0 w 97"/>
                    <a:gd name="T25" fmla="*/ 14 h 72"/>
                    <a:gd name="T26" fmla="*/ 7 w 97"/>
                    <a:gd name="T27" fmla="*/ 16 h 72"/>
                    <a:gd name="T28" fmla="*/ 12 w 97"/>
                    <a:gd name="T29" fmla="*/ 20 h 72"/>
                    <a:gd name="T30" fmla="*/ 17 w 97"/>
                    <a:gd name="T31" fmla="*/ 23 h 72"/>
                    <a:gd name="T32" fmla="*/ 24 w 97"/>
                    <a:gd name="T33" fmla="*/ 29 h 72"/>
                    <a:gd name="T34" fmla="*/ 29 w 97"/>
                    <a:gd name="T35" fmla="*/ 36 h 72"/>
                    <a:gd name="T36" fmla="*/ 35 w 97"/>
                    <a:gd name="T37" fmla="*/ 44 h 72"/>
                    <a:gd name="T38" fmla="*/ 41 w 97"/>
                    <a:gd name="T39" fmla="*/ 51 h 72"/>
                    <a:gd name="T40" fmla="*/ 46 w 97"/>
                    <a:gd name="T41" fmla="*/ 61 h 72"/>
                    <a:gd name="T42" fmla="*/ 51 w 97"/>
                    <a:gd name="T43" fmla="*/ 71 h 72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97"/>
                    <a:gd name="T67" fmla="*/ 0 h 72"/>
                    <a:gd name="T68" fmla="*/ 97 w 97"/>
                    <a:gd name="T69" fmla="*/ 72 h 72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97" h="72">
                      <a:moveTo>
                        <a:pt x="96" y="0"/>
                      </a:moveTo>
                      <a:lnTo>
                        <a:pt x="93" y="6"/>
                      </a:lnTo>
                      <a:lnTo>
                        <a:pt x="88" y="13"/>
                      </a:lnTo>
                      <a:lnTo>
                        <a:pt x="81" y="19"/>
                      </a:lnTo>
                      <a:lnTo>
                        <a:pt x="77" y="21"/>
                      </a:lnTo>
                      <a:lnTo>
                        <a:pt x="69" y="22"/>
                      </a:lnTo>
                      <a:lnTo>
                        <a:pt x="60" y="21"/>
                      </a:lnTo>
                      <a:lnTo>
                        <a:pt x="49" y="19"/>
                      </a:lnTo>
                      <a:lnTo>
                        <a:pt x="36" y="17"/>
                      </a:lnTo>
                      <a:lnTo>
                        <a:pt x="25" y="14"/>
                      </a:lnTo>
                      <a:lnTo>
                        <a:pt x="16" y="12"/>
                      </a:lnTo>
                      <a:lnTo>
                        <a:pt x="6" y="13"/>
                      </a:lnTo>
                      <a:lnTo>
                        <a:pt x="0" y="14"/>
                      </a:lnTo>
                      <a:lnTo>
                        <a:pt x="7" y="16"/>
                      </a:lnTo>
                      <a:lnTo>
                        <a:pt x="12" y="20"/>
                      </a:lnTo>
                      <a:lnTo>
                        <a:pt x="17" y="23"/>
                      </a:lnTo>
                      <a:lnTo>
                        <a:pt x="24" y="29"/>
                      </a:lnTo>
                      <a:lnTo>
                        <a:pt x="29" y="36"/>
                      </a:lnTo>
                      <a:lnTo>
                        <a:pt x="35" y="44"/>
                      </a:lnTo>
                      <a:lnTo>
                        <a:pt x="41" y="51"/>
                      </a:lnTo>
                      <a:lnTo>
                        <a:pt x="46" y="61"/>
                      </a:lnTo>
                      <a:lnTo>
                        <a:pt x="51" y="71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39976" name="Freeform 99"/>
                <p:cNvSpPr>
                  <a:spLocks/>
                </p:cNvSpPr>
                <p:nvPr/>
              </p:nvSpPr>
              <p:spPr bwMode="auto">
                <a:xfrm>
                  <a:off x="1339" y="944"/>
                  <a:ext cx="68" cy="120"/>
                </a:xfrm>
                <a:custGeom>
                  <a:avLst/>
                  <a:gdLst>
                    <a:gd name="T0" fmla="*/ 17 w 68"/>
                    <a:gd name="T1" fmla="*/ 0 h 120"/>
                    <a:gd name="T2" fmla="*/ 12 w 68"/>
                    <a:gd name="T3" fmla="*/ 2 h 120"/>
                    <a:gd name="T4" fmla="*/ 6 w 68"/>
                    <a:gd name="T5" fmla="*/ 7 h 120"/>
                    <a:gd name="T6" fmla="*/ 2 w 68"/>
                    <a:gd name="T7" fmla="*/ 11 h 120"/>
                    <a:gd name="T8" fmla="*/ 1 w 68"/>
                    <a:gd name="T9" fmla="*/ 15 h 120"/>
                    <a:gd name="T10" fmla="*/ 0 w 68"/>
                    <a:gd name="T11" fmla="*/ 18 h 120"/>
                    <a:gd name="T12" fmla="*/ 1 w 68"/>
                    <a:gd name="T13" fmla="*/ 25 h 120"/>
                    <a:gd name="T14" fmla="*/ 4 w 68"/>
                    <a:gd name="T15" fmla="*/ 32 h 120"/>
                    <a:gd name="T16" fmla="*/ 7 w 68"/>
                    <a:gd name="T17" fmla="*/ 41 h 120"/>
                    <a:gd name="T18" fmla="*/ 11 w 68"/>
                    <a:gd name="T19" fmla="*/ 49 h 120"/>
                    <a:gd name="T20" fmla="*/ 16 w 68"/>
                    <a:gd name="T21" fmla="*/ 56 h 120"/>
                    <a:gd name="T22" fmla="*/ 22 w 68"/>
                    <a:gd name="T23" fmla="*/ 63 h 120"/>
                    <a:gd name="T24" fmla="*/ 29 w 68"/>
                    <a:gd name="T25" fmla="*/ 69 h 120"/>
                    <a:gd name="T26" fmla="*/ 36 w 68"/>
                    <a:gd name="T27" fmla="*/ 73 h 120"/>
                    <a:gd name="T28" fmla="*/ 44 w 68"/>
                    <a:gd name="T29" fmla="*/ 78 h 120"/>
                    <a:gd name="T30" fmla="*/ 48 w 68"/>
                    <a:gd name="T31" fmla="*/ 89 h 120"/>
                    <a:gd name="T32" fmla="*/ 53 w 68"/>
                    <a:gd name="T33" fmla="*/ 98 h 120"/>
                    <a:gd name="T34" fmla="*/ 60 w 68"/>
                    <a:gd name="T35" fmla="*/ 110 h 120"/>
                    <a:gd name="T36" fmla="*/ 67 w 68"/>
                    <a:gd name="T37" fmla="*/ 119 h 1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68"/>
                    <a:gd name="T58" fmla="*/ 0 h 120"/>
                    <a:gd name="T59" fmla="*/ 68 w 68"/>
                    <a:gd name="T60" fmla="*/ 120 h 12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68" h="120">
                      <a:moveTo>
                        <a:pt x="17" y="0"/>
                      </a:moveTo>
                      <a:lnTo>
                        <a:pt x="12" y="2"/>
                      </a:lnTo>
                      <a:lnTo>
                        <a:pt x="6" y="7"/>
                      </a:lnTo>
                      <a:lnTo>
                        <a:pt x="2" y="11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5"/>
                      </a:lnTo>
                      <a:lnTo>
                        <a:pt x="4" y="32"/>
                      </a:lnTo>
                      <a:lnTo>
                        <a:pt x="7" y="41"/>
                      </a:lnTo>
                      <a:lnTo>
                        <a:pt x="11" y="49"/>
                      </a:lnTo>
                      <a:lnTo>
                        <a:pt x="16" y="56"/>
                      </a:lnTo>
                      <a:lnTo>
                        <a:pt x="22" y="63"/>
                      </a:lnTo>
                      <a:lnTo>
                        <a:pt x="29" y="69"/>
                      </a:lnTo>
                      <a:lnTo>
                        <a:pt x="36" y="73"/>
                      </a:lnTo>
                      <a:lnTo>
                        <a:pt x="44" y="78"/>
                      </a:lnTo>
                      <a:lnTo>
                        <a:pt x="48" y="89"/>
                      </a:lnTo>
                      <a:lnTo>
                        <a:pt x="53" y="98"/>
                      </a:lnTo>
                      <a:lnTo>
                        <a:pt x="60" y="110"/>
                      </a:lnTo>
                      <a:lnTo>
                        <a:pt x="67" y="119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rgbClr val="FF808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</p:grpSp>
      </p:grpSp>
      <p:sp>
        <p:nvSpPr>
          <p:cNvPr id="39942" name="Line 100"/>
          <p:cNvSpPr>
            <a:spLocks noChangeShapeType="1"/>
          </p:cNvSpPr>
          <p:nvPr/>
        </p:nvSpPr>
        <p:spPr bwMode="auto">
          <a:xfrm flipV="1">
            <a:off x="1914525" y="1901825"/>
            <a:ext cx="1444625" cy="7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39943" name="Line 101"/>
          <p:cNvSpPr>
            <a:spLocks noChangeShapeType="1"/>
          </p:cNvSpPr>
          <p:nvPr/>
        </p:nvSpPr>
        <p:spPr bwMode="auto">
          <a:xfrm>
            <a:off x="1849438" y="3052763"/>
            <a:ext cx="4049712" cy="377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39944" name="Line 102"/>
          <p:cNvSpPr>
            <a:spLocks noChangeShapeType="1"/>
          </p:cNvSpPr>
          <p:nvPr/>
        </p:nvSpPr>
        <p:spPr bwMode="auto">
          <a:xfrm>
            <a:off x="2022475" y="3444875"/>
            <a:ext cx="1706563" cy="1185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39945" name="Text Box 103"/>
          <p:cNvSpPr txBox="1">
            <a:spLocks noChangeArrowheads="1"/>
          </p:cNvSpPr>
          <p:nvPr/>
        </p:nvSpPr>
        <p:spPr bwMode="auto">
          <a:xfrm>
            <a:off x="0" y="85725"/>
            <a:ext cx="9144000" cy="107632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3200">
                <a:latin typeface="Tahoma" pitchFamily="34" charset="0"/>
              </a:rPr>
              <a:t>REMODELADO DE LAS PEQUEÑAS ARTERIAS</a:t>
            </a:r>
          </a:p>
          <a:p>
            <a:pPr algn="ctr" eaLnBrk="0" hangingPunct="0"/>
            <a:r>
              <a:rPr lang="es-ES" sz="3200">
                <a:latin typeface="Tahoma" pitchFamily="34" charset="0"/>
              </a:rPr>
              <a:t>EN LA HIPERTENSION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2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176338"/>
          </a:xfrm>
        </p:spPr>
        <p:txBody>
          <a:bodyPr/>
          <a:lstStyle/>
          <a:p>
            <a:r>
              <a:rPr lang="es-MX" sz="3200" smtClean="0"/>
              <a:t>OBJETIVOS DE LA EVALUACION CLINICA DEL PACIENTE HIPERTENSO</a:t>
            </a:r>
            <a:endParaRPr lang="es-ES" sz="3200" smtClean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770188"/>
          </a:xfrm>
        </p:spPr>
        <p:txBody>
          <a:bodyPr/>
          <a:lstStyle/>
          <a:p>
            <a:pPr algn="l">
              <a:defRPr/>
            </a:pPr>
            <a:r>
              <a:rPr lang="es-MX" sz="2000" dirty="0" smtClean="0"/>
              <a:t>¿</a:t>
            </a:r>
            <a:r>
              <a:rPr lang="es-MX" sz="2000" dirty="0" err="1" smtClean="0"/>
              <a:t>Repercusion</a:t>
            </a:r>
            <a:r>
              <a:rPr lang="es-MX" sz="2000" dirty="0" smtClean="0"/>
              <a:t> </a:t>
            </a:r>
            <a:r>
              <a:rPr lang="es-MX" sz="2000" dirty="0" err="1" smtClean="0"/>
              <a:t>organica</a:t>
            </a:r>
            <a:r>
              <a:rPr lang="es-MX" sz="2000" dirty="0" smtClean="0"/>
              <a:t>?</a:t>
            </a:r>
          </a:p>
          <a:p>
            <a:pPr algn="l">
              <a:defRPr/>
            </a:pPr>
            <a:endParaRPr lang="es-MX" sz="2000" dirty="0" smtClean="0"/>
          </a:p>
          <a:p>
            <a:pPr algn="l">
              <a:buFont typeface="Wingdings" pitchFamily="2" charset="2"/>
              <a:buChar char="Ø"/>
              <a:defRPr/>
            </a:pPr>
            <a:r>
              <a:rPr lang="es-MX" sz="2000" dirty="0" err="1" smtClean="0"/>
              <a:t>Lesion</a:t>
            </a:r>
            <a:r>
              <a:rPr lang="es-MX" sz="2000" dirty="0" smtClean="0"/>
              <a:t> de los </a:t>
            </a:r>
            <a:r>
              <a:rPr lang="es-MX" sz="2000" dirty="0" err="1" smtClean="0"/>
              <a:t>organos</a:t>
            </a:r>
            <a:r>
              <a:rPr lang="es-MX" sz="2000" dirty="0" smtClean="0"/>
              <a:t> diana</a:t>
            </a:r>
          </a:p>
          <a:p>
            <a:pPr algn="l">
              <a:buFont typeface="Wingdings" pitchFamily="2" charset="2"/>
              <a:buChar char="Ø"/>
              <a:defRPr/>
            </a:pPr>
            <a:r>
              <a:rPr lang="es-MX" sz="2000" dirty="0" smtClean="0"/>
              <a:t>Trastornos </a:t>
            </a:r>
            <a:r>
              <a:rPr lang="es-MX" sz="2000" dirty="0" err="1" smtClean="0"/>
              <a:t>clinicos</a:t>
            </a:r>
            <a:r>
              <a:rPr lang="es-MX" sz="2000" dirty="0" smtClean="0"/>
              <a:t> asociados</a:t>
            </a: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_tradnl" sz="2400" smtClean="0">
                <a:solidFill>
                  <a:srgbClr val="FF6600"/>
                </a:solidFill>
                <a:latin typeface="Tahoma" pitchFamily="34" charset="0"/>
              </a:rPr>
              <a:t>Factores que influyen en el pronóstico</a:t>
            </a: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33413"/>
            <a:ext cx="7943850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r>
              <a:rPr lang="es-MX" smtClean="0"/>
              <a:t>ENFERMEDADES QUE AFECTAN EL OJO</a:t>
            </a:r>
            <a:endParaRPr lang="es-ES" smtClean="0"/>
          </a:p>
        </p:txBody>
      </p:sp>
      <p:sp>
        <p:nvSpPr>
          <p:cNvPr id="43011" name="2 Marcador de contenido"/>
          <p:cNvSpPr>
            <a:spLocks noGrp="1"/>
          </p:cNvSpPr>
          <p:nvPr>
            <p:ph sz="half" idx="1"/>
          </p:nvPr>
        </p:nvSpPr>
        <p:spPr>
          <a:xfrm>
            <a:off x="2843213" y="1484313"/>
            <a:ext cx="4038600" cy="468153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s-MX" smtClean="0"/>
              <a:t> Lupus eritematoso</a:t>
            </a:r>
          </a:p>
          <a:p>
            <a:pPr>
              <a:buFont typeface="Wingdings" pitchFamily="2" charset="2"/>
              <a:buChar char="Ø"/>
            </a:pPr>
            <a:r>
              <a:rPr lang="es-MX" smtClean="0"/>
              <a:t>Sarcoidosis</a:t>
            </a:r>
          </a:p>
          <a:p>
            <a:pPr>
              <a:buFont typeface="Wingdings" pitchFamily="2" charset="2"/>
              <a:buChar char="Ø"/>
            </a:pPr>
            <a:r>
              <a:rPr lang="es-MX" smtClean="0"/>
              <a:t>Artritis reumatoide</a:t>
            </a:r>
          </a:p>
          <a:p>
            <a:pPr>
              <a:buFont typeface="Wingdings" pitchFamily="2" charset="2"/>
              <a:buChar char="Ø"/>
            </a:pPr>
            <a:r>
              <a:rPr lang="es-MX" smtClean="0"/>
              <a:t>SIDA</a:t>
            </a:r>
          </a:p>
          <a:p>
            <a:pPr>
              <a:buFont typeface="Wingdings" pitchFamily="2" charset="2"/>
              <a:buChar char="Ø"/>
            </a:pPr>
            <a:r>
              <a:rPr lang="es-MX" smtClean="0"/>
              <a:t>Enfermedades tiroideas</a:t>
            </a:r>
          </a:p>
          <a:p>
            <a:pPr>
              <a:buFont typeface="Wingdings" pitchFamily="2" charset="2"/>
              <a:buChar char="Ø"/>
            </a:pPr>
            <a:r>
              <a:rPr lang="es-MX" smtClean="0"/>
              <a:t>Medicamentos</a:t>
            </a:r>
          </a:p>
          <a:p>
            <a:pPr>
              <a:buFont typeface="Wingdings" pitchFamily="2" charset="2"/>
              <a:buChar char="Ø"/>
            </a:pPr>
            <a:endParaRPr lang="es-E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type="subTitle" idx="1"/>
          </p:nvPr>
        </p:nvSpPr>
        <p:spPr>
          <a:xfrm>
            <a:off x="611188" y="2819400"/>
            <a:ext cx="8208962" cy="3130550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dirty="0"/>
              <a:t>Es un alteración del metabolismo caracterizada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dirty="0"/>
              <a:t>por </a:t>
            </a:r>
            <a:r>
              <a:rPr lang="es-ES" dirty="0" smtClean="0"/>
              <a:t>el </a:t>
            </a:r>
            <a:r>
              <a:rPr lang="es-ES" dirty="0"/>
              <a:t>aumento de los niveles de glucosa en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dirty="0"/>
              <a:t>sangre (hiperglucemia), causada por un defecto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dirty="0"/>
              <a:t>(completo o no) de la secreción o acción de una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dirty="0"/>
              <a:t>hormona: </a:t>
            </a:r>
            <a:r>
              <a:rPr lang="es-ES" dirty="0" smtClean="0"/>
              <a:t>la insulina</a:t>
            </a:r>
            <a:endParaRPr lang="es-ES" dirty="0"/>
          </a:p>
        </p:txBody>
      </p:sp>
      <p:sp>
        <p:nvSpPr>
          <p:cNvPr id="17411" name="3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103313"/>
          </a:xfrm>
        </p:spPr>
        <p:txBody>
          <a:bodyPr/>
          <a:lstStyle/>
          <a:p>
            <a:pPr eaLnBrk="1" hangingPunct="1"/>
            <a:r>
              <a:rPr lang="es-MX" smtClean="0"/>
              <a:t>DIABETES MELLITUS</a:t>
            </a: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 rot="20359351">
            <a:off x="1687408" y="2353881"/>
            <a:ext cx="5593519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5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GRACIAS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>
                <a:solidFill>
                  <a:srgbClr val="7B9899"/>
                </a:solidFill>
              </a:rPr>
              <a:t>EPIDEMIOLOGIA</a:t>
            </a:r>
            <a:endParaRPr lang="es-ES" smtClean="0">
              <a:solidFill>
                <a:srgbClr val="7B9899"/>
              </a:solidFill>
            </a:endParaRPr>
          </a:p>
        </p:txBody>
      </p:sp>
      <p:sp>
        <p:nvSpPr>
          <p:cNvPr id="18435" name="4 Marcador de contenido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s-ES" b="1" smtClean="0"/>
              <a:t>En México en los últimos cinco años ha llegado a ocupar la primera causa de muerte con 11% del total de las defunciones en ambos sexos y 14% de las muertes de las mujeres.</a:t>
            </a:r>
          </a:p>
          <a:p>
            <a:pPr eaLnBrk="1" hangingPunct="1"/>
            <a:endParaRPr lang="es-ES" b="1" smtClean="0"/>
          </a:p>
          <a:p>
            <a:pPr eaLnBrk="1" hangingPunct="1"/>
            <a:r>
              <a:rPr lang="es-ES" b="1" smtClean="0"/>
              <a:t>En el 2000 México fue catalogado como uno de los 5 países con más incidencia de diabetes.</a:t>
            </a: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>
                <a:solidFill>
                  <a:srgbClr val="7B9899"/>
                </a:solidFill>
              </a:rPr>
              <a:t>CLASIFICACION</a:t>
            </a:r>
            <a:endParaRPr lang="es-ES" smtClean="0">
              <a:solidFill>
                <a:srgbClr val="7B9899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s-ES" dirty="0" smtClean="0"/>
              <a:t>Diabetes </a:t>
            </a:r>
            <a:r>
              <a:rPr lang="es-ES" dirty="0" err="1" smtClean="0"/>
              <a:t>Mellitus</a:t>
            </a:r>
            <a:r>
              <a:rPr lang="es-ES" dirty="0" smtClean="0"/>
              <a:t>:</a:t>
            </a:r>
            <a:endParaRPr lang="es-ES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s-ES" dirty="0"/>
              <a:t>1. Diabetes </a:t>
            </a:r>
            <a:r>
              <a:rPr lang="es-ES" dirty="0" err="1"/>
              <a:t>mellitus</a:t>
            </a:r>
            <a:r>
              <a:rPr lang="es-ES" dirty="0"/>
              <a:t> tipo 1 (no se </a:t>
            </a:r>
            <a:r>
              <a:rPr lang="es-ES" dirty="0" smtClean="0"/>
              <a:t>produce insulina).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s-ES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s-ES" dirty="0"/>
              <a:t>2. Diabetes </a:t>
            </a:r>
            <a:r>
              <a:rPr lang="es-ES" dirty="0" err="1"/>
              <a:t>mellitus</a:t>
            </a:r>
            <a:r>
              <a:rPr lang="es-ES" dirty="0"/>
              <a:t> tipo 2 (se produce insulina </a:t>
            </a:r>
            <a:r>
              <a:rPr lang="es-ES" dirty="0" smtClean="0"/>
              <a:t>y con </a:t>
            </a:r>
            <a:r>
              <a:rPr lang="es-ES" dirty="0"/>
              <a:t>el tiempo no funciona adecuadamente </a:t>
            </a:r>
            <a:r>
              <a:rPr lang="es-ES" dirty="0" smtClean="0"/>
              <a:t>y/o existe </a:t>
            </a:r>
            <a:r>
              <a:rPr lang="es-ES" dirty="0"/>
              <a:t>resistencia a la acción de la misma</a:t>
            </a:r>
            <a:r>
              <a:rPr lang="es-ES" dirty="0" smtClean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s-ES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s-ES" dirty="0"/>
              <a:t>3. Diabetes </a:t>
            </a:r>
            <a:r>
              <a:rPr lang="es-ES" dirty="0" err="1"/>
              <a:t>gestacional</a:t>
            </a:r>
            <a:r>
              <a:rPr lang="es-ES" dirty="0" smtClean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s-MX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s-ES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s-ES" dirty="0"/>
              <a:t>4. Otros.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>
                <a:solidFill>
                  <a:srgbClr val="7B9899"/>
                </a:solidFill>
              </a:rPr>
              <a:t>FACTORES DE RIESGO</a:t>
            </a:r>
            <a:endParaRPr lang="es-ES" smtClean="0">
              <a:solidFill>
                <a:srgbClr val="7B9899"/>
              </a:solidFill>
            </a:endParaRPr>
          </a:p>
        </p:txBody>
      </p:sp>
      <p:sp>
        <p:nvSpPr>
          <p:cNvPr id="20483" name="4 Marcador de contenido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s-ES" smtClean="0"/>
              <a:t>Obesidad y exceso de peso.</a:t>
            </a:r>
          </a:p>
          <a:p>
            <a:pPr eaLnBrk="1" hangingPunct="1"/>
            <a:r>
              <a:rPr lang="es-ES" smtClean="0"/>
              <a:t>•Falta de actividad física.</a:t>
            </a:r>
          </a:p>
          <a:p>
            <a:pPr eaLnBrk="1" hangingPunct="1"/>
            <a:r>
              <a:rPr lang="es-ES" smtClean="0"/>
              <a:t>•Edad.</a:t>
            </a:r>
          </a:p>
          <a:p>
            <a:pPr eaLnBrk="1" hangingPunct="1"/>
            <a:r>
              <a:rPr lang="es-ES" smtClean="0"/>
              <a:t>•Herencia.</a:t>
            </a:r>
          </a:p>
          <a:p>
            <a:pPr eaLnBrk="1" hangingPunct="1"/>
            <a:r>
              <a:rPr lang="es-ES" smtClean="0"/>
              <a:t>•Raza</a:t>
            </a:r>
          </a:p>
          <a:p>
            <a:pPr eaLnBrk="1" hangingPunct="1"/>
            <a:r>
              <a:rPr lang="es-ES" smtClean="0"/>
              <a:t>•Hipertensión arterial y dislipidemia</a:t>
            </a:r>
          </a:p>
          <a:p>
            <a:pPr eaLnBrk="1" hangingPunct="1"/>
            <a:r>
              <a:rPr lang="es-ES" smtClean="0"/>
              <a:t>•Síndrome de ovarios poliquísticos.</a:t>
            </a:r>
          </a:p>
          <a:p>
            <a:pPr eaLnBrk="1" hangingPunct="1"/>
            <a:r>
              <a:rPr lang="es-ES" smtClean="0"/>
              <a:t>•DMG o antecedentes de producto mayor a 4 kg.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>
                <a:solidFill>
                  <a:srgbClr val="7B9899"/>
                </a:solidFill>
              </a:rPr>
              <a:t>FISIOPATOLOGIA</a:t>
            </a:r>
            <a:endParaRPr lang="es-ES" smtClean="0">
              <a:solidFill>
                <a:srgbClr val="7B9899"/>
              </a:solidFill>
            </a:endParaRP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554163"/>
            <a:ext cx="8286750" cy="4540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>
                <a:solidFill>
                  <a:srgbClr val="7B9899"/>
                </a:solidFill>
              </a:rPr>
              <a:t>CUADRO CLINICO</a:t>
            </a:r>
            <a:endParaRPr lang="es-ES" smtClean="0">
              <a:solidFill>
                <a:srgbClr val="7B9899"/>
              </a:solidFill>
            </a:endParaRPr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1412875"/>
            <a:ext cx="7786687" cy="4860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112838"/>
          </a:xfrm>
        </p:spPr>
        <p:txBody>
          <a:bodyPr/>
          <a:lstStyle/>
          <a:p>
            <a:pPr eaLnBrk="1" hangingPunct="1">
              <a:defRPr/>
            </a:pPr>
            <a:r>
              <a:rPr lang="es-VE" sz="4400" dirty="0" smtClean="0"/>
              <a:t>¿</a:t>
            </a:r>
            <a:r>
              <a:rPr lang="es-VE" sz="3200" dirty="0" smtClean="0"/>
              <a:t>Qué es una complicación crónica</a:t>
            </a:r>
            <a:r>
              <a:rPr lang="es-ES" dirty="0" smtClean="0">
                <a:solidFill>
                  <a:schemeClr val="tx2"/>
                </a:solidFill>
              </a:rPr>
              <a:t/>
            </a:r>
            <a:br>
              <a:rPr lang="es-ES" dirty="0" smtClean="0">
                <a:solidFill>
                  <a:schemeClr val="tx2"/>
                </a:solidFill>
              </a:rPr>
            </a:br>
            <a:endParaRPr lang="es-ES" dirty="0"/>
          </a:p>
        </p:txBody>
      </p:sp>
      <p:sp>
        <p:nvSpPr>
          <p:cNvPr id="23555" name="6 Rectángulo"/>
          <p:cNvSpPr>
            <a:spLocks noChangeArrowheads="1"/>
          </p:cNvSpPr>
          <p:nvPr/>
        </p:nvSpPr>
        <p:spPr bwMode="auto">
          <a:xfrm>
            <a:off x="611188" y="2366963"/>
            <a:ext cx="80645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SzPct val="95000"/>
            </a:pPr>
            <a:r>
              <a:rPr lang="es-VE" sz="2800"/>
              <a:t>Se calcula que se requieren unos 5 a 10 años de                           diabetes </a:t>
            </a:r>
            <a:r>
              <a:rPr lang="es-VE" sz="2800" b="1">
                <a:solidFill>
                  <a:srgbClr val="000099"/>
                </a:solidFill>
              </a:rPr>
              <a:t>mal controlada</a:t>
            </a:r>
            <a:r>
              <a:rPr lang="es-VE" sz="2800"/>
              <a:t> para que empiecen a aparecer las primeras complicaciones.</a:t>
            </a:r>
            <a:endParaRPr lang="es-ES" sz="2800"/>
          </a:p>
        </p:txBody>
      </p:sp>
      <p:sp>
        <p:nvSpPr>
          <p:cNvPr id="23556" name="7 Rectángulo"/>
          <p:cNvSpPr>
            <a:spLocks noChangeArrowheads="1"/>
          </p:cNvSpPr>
          <p:nvPr/>
        </p:nvSpPr>
        <p:spPr bwMode="auto">
          <a:xfrm>
            <a:off x="684213" y="4370388"/>
            <a:ext cx="7704137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SzPct val="95000"/>
            </a:pPr>
            <a:r>
              <a:rPr lang="es-VE" sz="2800"/>
              <a:t>El problema es que a veces no sabemos cuando empezó la diabetes.</a:t>
            </a:r>
            <a:endParaRPr lang="es-E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179</TotalTime>
  <Words>653</Words>
  <Application>Microsoft Office PowerPoint</Application>
  <PresentationFormat>Presentación en pantalla (4:3)</PresentationFormat>
  <Paragraphs>97</Paragraphs>
  <Slides>30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30</vt:i4>
      </vt:variant>
    </vt:vector>
  </HeadingPairs>
  <TitlesOfParts>
    <vt:vector size="37" baseType="lpstr">
      <vt:lpstr>Arial</vt:lpstr>
      <vt:lpstr>Georgia</vt:lpstr>
      <vt:lpstr>Wingdings 2</vt:lpstr>
      <vt:lpstr>Wingdings</vt:lpstr>
      <vt:lpstr>Calibri</vt:lpstr>
      <vt:lpstr>Tahoma</vt:lpstr>
      <vt:lpstr>Civil</vt:lpstr>
      <vt:lpstr>COMPLICACIONES OFTALMICAS EN ENFERMEDADES CRONICO-DEGENERATIVAS</vt:lpstr>
      <vt:lpstr>DIABETES MELLITUS</vt:lpstr>
      <vt:lpstr>DIABETES MELLITUS</vt:lpstr>
      <vt:lpstr>EPIDEMIOLOGIA</vt:lpstr>
      <vt:lpstr>CLASIFICACION</vt:lpstr>
      <vt:lpstr>FACTORES DE RIESGO</vt:lpstr>
      <vt:lpstr>FISIOPATOLOGIA</vt:lpstr>
      <vt:lpstr>CUADRO CLINICO</vt:lpstr>
      <vt:lpstr>¿Qué es una complicación crónica </vt:lpstr>
      <vt:lpstr>Las principales complicaciones son: </vt:lpstr>
      <vt:lpstr>Diapositiva 11</vt:lpstr>
      <vt:lpstr>Qué es la retinopatía diabética? </vt:lpstr>
      <vt:lpstr>Qué podemos hacer? </vt:lpstr>
      <vt:lpstr>¿Se puede prevenir la aparición de las complicaciones? </vt:lpstr>
      <vt:lpstr>¿Se puede prevenir la aparición de las complicaciones?</vt:lpstr>
      <vt:lpstr>COMO PREVENIR EL DAÑO OCULAR EN LOS PACIENTES  CON DIABETES MELLITUS</vt:lpstr>
      <vt:lpstr>Como prevenir las complicaciones oculares</vt:lpstr>
      <vt:lpstr>Como prevenir las complicaciones oculares</vt:lpstr>
      <vt:lpstr>Como prevenir las complicaciones oculares</vt:lpstr>
      <vt:lpstr>Como prevenir las complicaciones oculares </vt:lpstr>
      <vt:lpstr>Como prevenir las complicaciones oculares </vt:lpstr>
      <vt:lpstr>Como prevenir las complicaciones oculares  </vt:lpstr>
      <vt:lpstr>TRATAMIENTO</vt:lpstr>
      <vt:lpstr>TRATAMIENTO</vt:lpstr>
      <vt:lpstr>Diapositiva 25</vt:lpstr>
      <vt:lpstr>Diapositiva 26</vt:lpstr>
      <vt:lpstr>OBJETIVOS DE LA EVALUACION CLINICA DEL PACIENTE HIPERTENSO</vt:lpstr>
      <vt:lpstr>Factores que influyen en el pronóstico</vt:lpstr>
      <vt:lpstr>ENFERMEDADES QUE AFECTAN EL OJO</vt:lpstr>
      <vt:lpstr>Diapositiva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DIABETES MELLITUS</dc:title>
  <dc:creator>VAZQUEZ</dc:creator>
  <cp:lastModifiedBy>Dra. León</cp:lastModifiedBy>
  <cp:revision>29</cp:revision>
  <dcterms:created xsi:type="dcterms:W3CDTF">2010-05-27T03:29:22Z</dcterms:created>
  <dcterms:modified xsi:type="dcterms:W3CDTF">2010-07-15T13:13:28Z</dcterms:modified>
</cp:coreProperties>
</file>